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</p:sldIdLst>
  <p:sldSz cx="20104100" cy="11309350"/>
  <p:notesSz cx="20104100" cy="1130935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1076" autoAdjust="0"/>
    <p:restoredTop sz="96404" autoAdjust="0"/>
  </p:normalViewPr>
  <p:slideViewPr>
    <p:cSldViewPr>
      <p:cViewPr varScale="1">
        <p:scale>
          <a:sx n="42" d="100"/>
          <a:sy n="42" d="100"/>
        </p:scale>
        <p:origin x="96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rgbClr val="0072B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rgbClr val="0072B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rgbClr val="0072B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34664" y="814385"/>
            <a:ext cx="16034770" cy="5283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0" i="0">
                <a:solidFill>
                  <a:srgbClr val="0072B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23827" y="3628161"/>
            <a:ext cx="18580735" cy="7680959"/>
            <a:chOff x="1523827" y="3628161"/>
            <a:chExt cx="18580735" cy="768095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73999" y="3628161"/>
              <a:ext cx="15630089" cy="768039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523827" y="7323965"/>
              <a:ext cx="7744459" cy="2854325"/>
            </a:xfrm>
            <a:custGeom>
              <a:avLst/>
              <a:gdLst/>
              <a:ahLst/>
              <a:cxnLst/>
              <a:rect l="l" t="t" r="r" b="b"/>
              <a:pathLst>
                <a:path w="7744459" h="2854325">
                  <a:moveTo>
                    <a:pt x="7744162" y="0"/>
                  </a:moveTo>
                  <a:lnTo>
                    <a:pt x="0" y="0"/>
                  </a:lnTo>
                  <a:lnTo>
                    <a:pt x="0" y="2853735"/>
                  </a:lnTo>
                  <a:lnTo>
                    <a:pt x="7744162" y="2853735"/>
                  </a:lnTo>
                  <a:lnTo>
                    <a:pt x="7744162" y="0"/>
                  </a:lnTo>
                  <a:close/>
                </a:path>
              </a:pathLst>
            </a:custGeom>
            <a:solidFill>
              <a:srgbClr val="0072BC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370142" y="1012621"/>
            <a:ext cx="12692308" cy="2182008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95"/>
              </a:spcBef>
            </a:pPr>
            <a:r>
              <a:rPr sz="7650" dirty="0">
                <a:latin typeface="GE Inspira" panose="020F0603030400020203" pitchFamily="34" charset="0"/>
              </a:rPr>
              <a:t>Definium</a:t>
            </a:r>
            <a:r>
              <a:rPr sz="6675" baseline="31835" dirty="0">
                <a:latin typeface="GE Inspira" panose="020F0603030400020203" pitchFamily="34" charset="0"/>
              </a:rPr>
              <a:t>™ </a:t>
            </a:r>
            <a:r>
              <a:rPr sz="7650" dirty="0">
                <a:latin typeface="GE Inspira" panose="020F0603030400020203" pitchFamily="34" charset="0"/>
              </a:rPr>
              <a:t>Tempo</a:t>
            </a:r>
          </a:p>
          <a:p>
            <a:pPr marL="103505">
              <a:lnSpc>
                <a:spcPct val="100000"/>
              </a:lnSpc>
              <a:spcBef>
                <a:spcPts val="215"/>
              </a:spcBef>
            </a:pPr>
            <a:r>
              <a:rPr lang="pt-BR" sz="2850" dirty="0">
                <a:solidFill>
                  <a:srgbClr val="001543"/>
                </a:solidFill>
                <a:latin typeface="GE Inspira" panose="020F0603030400020203" pitchFamily="34" charset="0"/>
              </a:rPr>
              <a:t>Sua assistente pessoal no laboratório de radiologia.
</a:t>
            </a:r>
            <a:endParaRPr sz="2850" dirty="0">
              <a:latin typeface="GE Inspira" panose="020F0603030400020203" pitchFamily="34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23827" y="7323965"/>
            <a:ext cx="7744459" cy="2986587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endParaRPr sz="2750" dirty="0">
              <a:latin typeface="GE Inspira" panose="020F0603030400020203" pitchFamily="34" charset="0"/>
              <a:cs typeface="Times New Roman"/>
            </a:endParaRPr>
          </a:p>
          <a:p>
            <a:pPr marL="2957195" marR="541020">
              <a:lnSpc>
                <a:spcPct val="103099"/>
              </a:lnSpc>
            </a:pPr>
            <a:r>
              <a:rPr lang="pt-BR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Passe mais tempo com seus pacientes e ganhe maior confiança diagnóstica com nossos sistemas de radiologia fixo de próximo nível. O </a:t>
            </a:r>
            <a:r>
              <a:rPr lang="pt-BR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Definium</a:t>
            </a:r>
            <a:r>
              <a:rPr lang="pt-BR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 Tempo automatiza fluxos de trabalho para ajudar a reduzir a chance de erro, aumentar a precisão e a eficiência e elevar sua qualidade de atendimento. Nada mal para um assistente pessoal.
</a:t>
            </a:r>
            <a:endParaRPr sz="1800" dirty="0">
              <a:latin typeface="GE Inspira" panose="020F0603030400020203" pitchFamily="34" charset="0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505582" y="1247513"/>
            <a:ext cx="1126490" cy="1122680"/>
          </a:xfrm>
          <a:custGeom>
            <a:avLst/>
            <a:gdLst/>
            <a:ahLst/>
            <a:cxnLst/>
            <a:rect l="l" t="t" r="r" b="b"/>
            <a:pathLst>
              <a:path w="1126489" h="1122680">
                <a:moveTo>
                  <a:pt x="563249" y="0"/>
                </a:moveTo>
                <a:lnTo>
                  <a:pt x="514731" y="2540"/>
                </a:lnTo>
                <a:lnTo>
                  <a:pt x="467343" y="7620"/>
                </a:lnTo>
                <a:lnTo>
                  <a:pt x="421256" y="17780"/>
                </a:lnTo>
                <a:lnTo>
                  <a:pt x="376641" y="31750"/>
                </a:lnTo>
                <a:lnTo>
                  <a:pt x="333668" y="48260"/>
                </a:lnTo>
                <a:lnTo>
                  <a:pt x="292508" y="68580"/>
                </a:lnTo>
                <a:lnTo>
                  <a:pt x="253331" y="92710"/>
                </a:lnTo>
                <a:lnTo>
                  <a:pt x="216308" y="119380"/>
                </a:lnTo>
                <a:lnTo>
                  <a:pt x="181610" y="148590"/>
                </a:lnTo>
                <a:lnTo>
                  <a:pt x="149406" y="181610"/>
                </a:lnTo>
                <a:lnTo>
                  <a:pt x="119869" y="215900"/>
                </a:lnTo>
                <a:lnTo>
                  <a:pt x="93167" y="252730"/>
                </a:lnTo>
                <a:lnTo>
                  <a:pt x="69473" y="292100"/>
                </a:lnTo>
                <a:lnTo>
                  <a:pt x="48956" y="332740"/>
                </a:lnTo>
                <a:lnTo>
                  <a:pt x="31786" y="375920"/>
                </a:lnTo>
                <a:lnTo>
                  <a:pt x="18135" y="420370"/>
                </a:lnTo>
                <a:lnTo>
                  <a:pt x="8174" y="466090"/>
                </a:lnTo>
                <a:lnTo>
                  <a:pt x="2071" y="513080"/>
                </a:lnTo>
                <a:lnTo>
                  <a:pt x="0" y="561340"/>
                </a:lnTo>
                <a:lnTo>
                  <a:pt x="2071" y="609600"/>
                </a:lnTo>
                <a:lnTo>
                  <a:pt x="8174" y="657860"/>
                </a:lnTo>
                <a:lnTo>
                  <a:pt x="18135" y="703580"/>
                </a:lnTo>
                <a:lnTo>
                  <a:pt x="31786" y="748030"/>
                </a:lnTo>
                <a:lnTo>
                  <a:pt x="48956" y="791210"/>
                </a:lnTo>
                <a:lnTo>
                  <a:pt x="69473" y="831850"/>
                </a:lnTo>
                <a:lnTo>
                  <a:pt x="93167" y="871220"/>
                </a:lnTo>
                <a:lnTo>
                  <a:pt x="119869" y="908050"/>
                </a:lnTo>
                <a:lnTo>
                  <a:pt x="149406" y="942340"/>
                </a:lnTo>
                <a:lnTo>
                  <a:pt x="181610" y="975360"/>
                </a:lnTo>
                <a:lnTo>
                  <a:pt x="216308" y="1004570"/>
                </a:lnTo>
                <a:lnTo>
                  <a:pt x="253331" y="1031240"/>
                </a:lnTo>
                <a:lnTo>
                  <a:pt x="292508" y="1054100"/>
                </a:lnTo>
                <a:lnTo>
                  <a:pt x="333668" y="1074420"/>
                </a:lnTo>
                <a:lnTo>
                  <a:pt x="376641" y="1092200"/>
                </a:lnTo>
                <a:lnTo>
                  <a:pt x="421256" y="1104900"/>
                </a:lnTo>
                <a:lnTo>
                  <a:pt x="467343" y="1115060"/>
                </a:lnTo>
                <a:lnTo>
                  <a:pt x="514731" y="1121410"/>
                </a:lnTo>
                <a:lnTo>
                  <a:pt x="563249" y="1122680"/>
                </a:lnTo>
                <a:lnTo>
                  <a:pt x="611751" y="1121410"/>
                </a:lnTo>
                <a:lnTo>
                  <a:pt x="659125" y="1115060"/>
                </a:lnTo>
                <a:lnTo>
                  <a:pt x="705200" y="1104900"/>
                </a:lnTo>
                <a:lnTo>
                  <a:pt x="731964" y="1097280"/>
                </a:lnTo>
                <a:lnTo>
                  <a:pt x="563249" y="1097280"/>
                </a:lnTo>
                <a:lnTo>
                  <a:pt x="514394" y="1094740"/>
                </a:lnTo>
                <a:lnTo>
                  <a:pt x="466767" y="1088390"/>
                </a:lnTo>
                <a:lnTo>
                  <a:pt x="420559" y="1078230"/>
                </a:lnTo>
                <a:lnTo>
                  <a:pt x="375959" y="1062990"/>
                </a:lnTo>
                <a:lnTo>
                  <a:pt x="333157" y="1045210"/>
                </a:lnTo>
                <a:lnTo>
                  <a:pt x="292341" y="1023620"/>
                </a:lnTo>
                <a:lnTo>
                  <a:pt x="253701" y="999490"/>
                </a:lnTo>
                <a:lnTo>
                  <a:pt x="217428" y="971550"/>
                </a:lnTo>
                <a:lnTo>
                  <a:pt x="183710" y="939800"/>
                </a:lnTo>
                <a:lnTo>
                  <a:pt x="152737" y="906780"/>
                </a:lnTo>
                <a:lnTo>
                  <a:pt x="124698" y="869950"/>
                </a:lnTo>
                <a:lnTo>
                  <a:pt x="99782" y="831850"/>
                </a:lnTo>
                <a:lnTo>
                  <a:pt x="78180" y="791210"/>
                </a:lnTo>
                <a:lnTo>
                  <a:pt x="60081" y="748030"/>
                </a:lnTo>
                <a:lnTo>
                  <a:pt x="45674" y="703580"/>
                </a:lnTo>
                <a:lnTo>
                  <a:pt x="35149" y="657860"/>
                </a:lnTo>
                <a:lnTo>
                  <a:pt x="28695" y="610870"/>
                </a:lnTo>
                <a:lnTo>
                  <a:pt x="26501" y="561340"/>
                </a:lnTo>
                <a:lnTo>
                  <a:pt x="28695" y="513080"/>
                </a:lnTo>
                <a:lnTo>
                  <a:pt x="35149" y="464820"/>
                </a:lnTo>
                <a:lnTo>
                  <a:pt x="45674" y="419100"/>
                </a:lnTo>
                <a:lnTo>
                  <a:pt x="60081" y="374650"/>
                </a:lnTo>
                <a:lnTo>
                  <a:pt x="78180" y="332740"/>
                </a:lnTo>
                <a:lnTo>
                  <a:pt x="99782" y="290830"/>
                </a:lnTo>
                <a:lnTo>
                  <a:pt x="124698" y="252730"/>
                </a:lnTo>
                <a:lnTo>
                  <a:pt x="152737" y="217170"/>
                </a:lnTo>
                <a:lnTo>
                  <a:pt x="183710" y="182880"/>
                </a:lnTo>
                <a:lnTo>
                  <a:pt x="217428" y="152400"/>
                </a:lnTo>
                <a:lnTo>
                  <a:pt x="253701" y="124460"/>
                </a:lnTo>
                <a:lnTo>
                  <a:pt x="292341" y="99060"/>
                </a:lnTo>
                <a:lnTo>
                  <a:pt x="333157" y="77470"/>
                </a:lnTo>
                <a:lnTo>
                  <a:pt x="375959" y="59690"/>
                </a:lnTo>
                <a:lnTo>
                  <a:pt x="420559" y="45720"/>
                </a:lnTo>
                <a:lnTo>
                  <a:pt x="466767" y="35560"/>
                </a:lnTo>
                <a:lnTo>
                  <a:pt x="514394" y="27940"/>
                </a:lnTo>
                <a:lnTo>
                  <a:pt x="563249" y="26670"/>
                </a:lnTo>
                <a:lnTo>
                  <a:pt x="733586" y="26670"/>
                </a:lnTo>
                <a:lnTo>
                  <a:pt x="705200" y="17780"/>
                </a:lnTo>
                <a:lnTo>
                  <a:pt x="659125" y="7620"/>
                </a:lnTo>
                <a:lnTo>
                  <a:pt x="611751" y="2540"/>
                </a:lnTo>
                <a:lnTo>
                  <a:pt x="563249" y="0"/>
                </a:lnTo>
                <a:close/>
              </a:path>
              <a:path w="1126489" h="1122680">
                <a:moveTo>
                  <a:pt x="733586" y="26670"/>
                </a:moveTo>
                <a:lnTo>
                  <a:pt x="563249" y="26670"/>
                </a:lnTo>
                <a:lnTo>
                  <a:pt x="612101" y="27940"/>
                </a:lnTo>
                <a:lnTo>
                  <a:pt x="659722" y="35560"/>
                </a:lnTo>
                <a:lnTo>
                  <a:pt x="705924" y="45720"/>
                </a:lnTo>
                <a:lnTo>
                  <a:pt x="750517" y="59690"/>
                </a:lnTo>
                <a:lnTo>
                  <a:pt x="793311" y="78740"/>
                </a:lnTo>
                <a:lnTo>
                  <a:pt x="834119" y="100330"/>
                </a:lnTo>
                <a:lnTo>
                  <a:pt x="872749" y="124460"/>
                </a:lnTo>
                <a:lnTo>
                  <a:pt x="909014" y="152400"/>
                </a:lnTo>
                <a:lnTo>
                  <a:pt x="942723" y="184150"/>
                </a:lnTo>
                <a:lnTo>
                  <a:pt x="973688" y="217170"/>
                </a:lnTo>
                <a:lnTo>
                  <a:pt x="1001719" y="254000"/>
                </a:lnTo>
                <a:lnTo>
                  <a:pt x="1026626" y="292100"/>
                </a:lnTo>
                <a:lnTo>
                  <a:pt x="1048221" y="332740"/>
                </a:lnTo>
                <a:lnTo>
                  <a:pt x="1066314" y="375920"/>
                </a:lnTo>
                <a:lnTo>
                  <a:pt x="1080716" y="420370"/>
                </a:lnTo>
                <a:lnTo>
                  <a:pt x="1091238" y="466090"/>
                </a:lnTo>
                <a:lnTo>
                  <a:pt x="1097690" y="513080"/>
                </a:lnTo>
                <a:lnTo>
                  <a:pt x="1099882" y="561340"/>
                </a:lnTo>
                <a:lnTo>
                  <a:pt x="1097690" y="610870"/>
                </a:lnTo>
                <a:lnTo>
                  <a:pt x="1091238" y="657860"/>
                </a:lnTo>
                <a:lnTo>
                  <a:pt x="1080716" y="703580"/>
                </a:lnTo>
                <a:lnTo>
                  <a:pt x="1066314" y="748030"/>
                </a:lnTo>
                <a:lnTo>
                  <a:pt x="1048221" y="791210"/>
                </a:lnTo>
                <a:lnTo>
                  <a:pt x="1026626" y="831850"/>
                </a:lnTo>
                <a:lnTo>
                  <a:pt x="1001719" y="869950"/>
                </a:lnTo>
                <a:lnTo>
                  <a:pt x="973688" y="906780"/>
                </a:lnTo>
                <a:lnTo>
                  <a:pt x="942723" y="939800"/>
                </a:lnTo>
                <a:lnTo>
                  <a:pt x="909014" y="971550"/>
                </a:lnTo>
                <a:lnTo>
                  <a:pt x="872749" y="999490"/>
                </a:lnTo>
                <a:lnTo>
                  <a:pt x="834119" y="1023620"/>
                </a:lnTo>
                <a:lnTo>
                  <a:pt x="793311" y="1045210"/>
                </a:lnTo>
                <a:lnTo>
                  <a:pt x="750517" y="1062990"/>
                </a:lnTo>
                <a:lnTo>
                  <a:pt x="705924" y="1078230"/>
                </a:lnTo>
                <a:lnTo>
                  <a:pt x="659722" y="1088390"/>
                </a:lnTo>
                <a:lnTo>
                  <a:pt x="612101" y="1094740"/>
                </a:lnTo>
                <a:lnTo>
                  <a:pt x="563249" y="1097280"/>
                </a:lnTo>
                <a:lnTo>
                  <a:pt x="731964" y="1097280"/>
                </a:lnTo>
                <a:lnTo>
                  <a:pt x="792772" y="1074420"/>
                </a:lnTo>
                <a:lnTo>
                  <a:pt x="833928" y="1054100"/>
                </a:lnTo>
                <a:lnTo>
                  <a:pt x="873101" y="1031240"/>
                </a:lnTo>
                <a:lnTo>
                  <a:pt x="910122" y="1004570"/>
                </a:lnTo>
                <a:lnTo>
                  <a:pt x="944820" y="975360"/>
                </a:lnTo>
                <a:lnTo>
                  <a:pt x="977023" y="942340"/>
                </a:lnTo>
                <a:lnTo>
                  <a:pt x="1006562" y="908050"/>
                </a:lnTo>
                <a:lnTo>
                  <a:pt x="1033265" y="871220"/>
                </a:lnTo>
                <a:lnTo>
                  <a:pt x="1056962" y="831850"/>
                </a:lnTo>
                <a:lnTo>
                  <a:pt x="1077482" y="791210"/>
                </a:lnTo>
                <a:lnTo>
                  <a:pt x="1094654" y="748030"/>
                </a:lnTo>
                <a:lnTo>
                  <a:pt x="1108307" y="703580"/>
                </a:lnTo>
                <a:lnTo>
                  <a:pt x="1118271" y="657860"/>
                </a:lnTo>
                <a:lnTo>
                  <a:pt x="1124374" y="609600"/>
                </a:lnTo>
                <a:lnTo>
                  <a:pt x="1126447" y="561340"/>
                </a:lnTo>
                <a:lnTo>
                  <a:pt x="1124374" y="513080"/>
                </a:lnTo>
                <a:lnTo>
                  <a:pt x="1118271" y="466090"/>
                </a:lnTo>
                <a:lnTo>
                  <a:pt x="1108307" y="420370"/>
                </a:lnTo>
                <a:lnTo>
                  <a:pt x="1094654" y="375920"/>
                </a:lnTo>
                <a:lnTo>
                  <a:pt x="1077482" y="332740"/>
                </a:lnTo>
                <a:lnTo>
                  <a:pt x="1056962" y="292100"/>
                </a:lnTo>
                <a:lnTo>
                  <a:pt x="1033265" y="252730"/>
                </a:lnTo>
                <a:lnTo>
                  <a:pt x="1006562" y="215900"/>
                </a:lnTo>
                <a:lnTo>
                  <a:pt x="977023" y="181610"/>
                </a:lnTo>
                <a:lnTo>
                  <a:pt x="944820" y="148590"/>
                </a:lnTo>
                <a:lnTo>
                  <a:pt x="910122" y="119380"/>
                </a:lnTo>
                <a:lnTo>
                  <a:pt x="873101" y="92710"/>
                </a:lnTo>
                <a:lnTo>
                  <a:pt x="833928" y="68580"/>
                </a:lnTo>
                <a:lnTo>
                  <a:pt x="792772" y="48260"/>
                </a:lnTo>
                <a:lnTo>
                  <a:pt x="749807" y="31750"/>
                </a:lnTo>
                <a:lnTo>
                  <a:pt x="733586" y="26670"/>
                </a:lnTo>
                <a:close/>
              </a:path>
              <a:path w="1126489" h="1122680">
                <a:moveTo>
                  <a:pt x="405139" y="1032510"/>
                </a:moveTo>
                <a:lnTo>
                  <a:pt x="403924" y="1033780"/>
                </a:lnTo>
                <a:lnTo>
                  <a:pt x="403526" y="1035050"/>
                </a:lnTo>
                <a:lnTo>
                  <a:pt x="402961" y="1036320"/>
                </a:lnTo>
                <a:lnTo>
                  <a:pt x="403537" y="1037590"/>
                </a:lnTo>
                <a:lnTo>
                  <a:pt x="404270" y="1037590"/>
                </a:lnTo>
                <a:lnTo>
                  <a:pt x="424865" y="1045210"/>
                </a:lnTo>
                <a:lnTo>
                  <a:pt x="459309" y="1052830"/>
                </a:lnTo>
                <a:lnTo>
                  <a:pt x="505978" y="1060450"/>
                </a:lnTo>
                <a:lnTo>
                  <a:pt x="563249" y="1062990"/>
                </a:lnTo>
                <a:lnTo>
                  <a:pt x="608114" y="1060450"/>
                </a:lnTo>
                <a:lnTo>
                  <a:pt x="652722" y="1055370"/>
                </a:lnTo>
                <a:lnTo>
                  <a:pt x="669182" y="1051560"/>
                </a:lnTo>
                <a:lnTo>
                  <a:pt x="525774" y="1051560"/>
                </a:lnTo>
                <a:lnTo>
                  <a:pt x="481701" y="1049020"/>
                </a:lnTo>
                <a:lnTo>
                  <a:pt x="445054" y="1043940"/>
                </a:lnTo>
                <a:lnTo>
                  <a:pt x="418773" y="1037590"/>
                </a:lnTo>
                <a:lnTo>
                  <a:pt x="405799" y="1033780"/>
                </a:lnTo>
                <a:lnTo>
                  <a:pt x="405139" y="1032510"/>
                </a:lnTo>
                <a:close/>
              </a:path>
              <a:path w="1126489" h="1122680">
                <a:moveTo>
                  <a:pt x="874899" y="951230"/>
                </a:moveTo>
                <a:lnTo>
                  <a:pt x="595981" y="951230"/>
                </a:lnTo>
                <a:lnTo>
                  <a:pt x="611304" y="953770"/>
                </a:lnTo>
                <a:lnTo>
                  <a:pt x="623698" y="961390"/>
                </a:lnTo>
                <a:lnTo>
                  <a:pt x="631992" y="974090"/>
                </a:lnTo>
                <a:lnTo>
                  <a:pt x="635017" y="989330"/>
                </a:lnTo>
                <a:lnTo>
                  <a:pt x="627603" y="1013460"/>
                </a:lnTo>
                <a:lnTo>
                  <a:pt x="606142" y="1033780"/>
                </a:lnTo>
                <a:lnTo>
                  <a:pt x="571808" y="1046480"/>
                </a:lnTo>
                <a:lnTo>
                  <a:pt x="525774" y="1051560"/>
                </a:lnTo>
                <a:lnTo>
                  <a:pt x="669182" y="1051560"/>
                </a:lnTo>
                <a:lnTo>
                  <a:pt x="739343" y="1032510"/>
                </a:lnTo>
                <a:lnTo>
                  <a:pt x="780447" y="1014730"/>
                </a:lnTo>
                <a:lnTo>
                  <a:pt x="819472" y="993140"/>
                </a:lnTo>
                <a:lnTo>
                  <a:pt x="855963" y="967740"/>
                </a:lnTo>
                <a:lnTo>
                  <a:pt x="874899" y="951230"/>
                </a:lnTo>
                <a:close/>
              </a:path>
              <a:path w="1126489" h="1122680">
                <a:moveTo>
                  <a:pt x="90185" y="402590"/>
                </a:moveTo>
                <a:lnTo>
                  <a:pt x="86018" y="402590"/>
                </a:lnTo>
                <a:lnTo>
                  <a:pt x="81918" y="415290"/>
                </a:lnTo>
                <a:lnTo>
                  <a:pt x="73304" y="449580"/>
                </a:lnTo>
                <a:lnTo>
                  <a:pt x="64755" y="500380"/>
                </a:lnTo>
                <a:lnTo>
                  <a:pt x="60856" y="561340"/>
                </a:lnTo>
                <a:lnTo>
                  <a:pt x="62744" y="607060"/>
                </a:lnTo>
                <a:lnTo>
                  <a:pt x="68511" y="651510"/>
                </a:lnTo>
                <a:lnTo>
                  <a:pt x="78188" y="694690"/>
                </a:lnTo>
                <a:lnTo>
                  <a:pt x="91807" y="737870"/>
                </a:lnTo>
                <a:lnTo>
                  <a:pt x="109398" y="778510"/>
                </a:lnTo>
                <a:lnTo>
                  <a:pt x="130992" y="817880"/>
                </a:lnTo>
                <a:lnTo>
                  <a:pt x="156620" y="854710"/>
                </a:lnTo>
                <a:lnTo>
                  <a:pt x="186313" y="887730"/>
                </a:lnTo>
                <a:lnTo>
                  <a:pt x="220102" y="918210"/>
                </a:lnTo>
                <a:lnTo>
                  <a:pt x="258018" y="943610"/>
                </a:lnTo>
                <a:lnTo>
                  <a:pt x="300093" y="966470"/>
                </a:lnTo>
                <a:lnTo>
                  <a:pt x="346355" y="982980"/>
                </a:lnTo>
                <a:lnTo>
                  <a:pt x="403890" y="998220"/>
                </a:lnTo>
                <a:lnTo>
                  <a:pt x="460247" y="1003300"/>
                </a:lnTo>
                <a:lnTo>
                  <a:pt x="513701" y="995680"/>
                </a:lnTo>
                <a:lnTo>
                  <a:pt x="546243" y="976630"/>
                </a:lnTo>
                <a:lnTo>
                  <a:pt x="569721" y="958850"/>
                </a:lnTo>
                <a:lnTo>
                  <a:pt x="595981" y="951230"/>
                </a:lnTo>
                <a:lnTo>
                  <a:pt x="874899" y="951230"/>
                </a:lnTo>
                <a:lnTo>
                  <a:pt x="889465" y="938530"/>
                </a:lnTo>
                <a:lnTo>
                  <a:pt x="919522" y="904240"/>
                </a:lnTo>
                <a:lnTo>
                  <a:pt x="945679" y="866140"/>
                </a:lnTo>
                <a:lnTo>
                  <a:pt x="951625" y="854710"/>
                </a:lnTo>
                <a:lnTo>
                  <a:pt x="343225" y="854710"/>
                </a:lnTo>
                <a:lnTo>
                  <a:pt x="303422" y="847090"/>
                </a:lnTo>
                <a:lnTo>
                  <a:pt x="275172" y="826770"/>
                </a:lnTo>
                <a:lnTo>
                  <a:pt x="258328" y="797560"/>
                </a:lnTo>
                <a:lnTo>
                  <a:pt x="252746" y="763270"/>
                </a:lnTo>
                <a:lnTo>
                  <a:pt x="256477" y="736600"/>
                </a:lnTo>
                <a:lnTo>
                  <a:pt x="267376" y="708660"/>
                </a:lnTo>
                <a:lnTo>
                  <a:pt x="285002" y="679450"/>
                </a:lnTo>
                <a:lnTo>
                  <a:pt x="308912" y="652780"/>
                </a:lnTo>
                <a:lnTo>
                  <a:pt x="333935" y="633730"/>
                </a:lnTo>
                <a:lnTo>
                  <a:pt x="135713" y="633730"/>
                </a:lnTo>
                <a:lnTo>
                  <a:pt x="110595" y="626110"/>
                </a:lnTo>
                <a:lnTo>
                  <a:pt x="90302" y="604520"/>
                </a:lnTo>
                <a:lnTo>
                  <a:pt x="76733" y="570230"/>
                </a:lnTo>
                <a:lnTo>
                  <a:pt x="71788" y="524510"/>
                </a:lnTo>
                <a:lnTo>
                  <a:pt x="74381" y="480060"/>
                </a:lnTo>
                <a:lnTo>
                  <a:pt x="80258" y="443230"/>
                </a:lnTo>
                <a:lnTo>
                  <a:pt x="86564" y="417830"/>
                </a:lnTo>
                <a:lnTo>
                  <a:pt x="90562" y="403860"/>
                </a:lnTo>
                <a:lnTo>
                  <a:pt x="90185" y="402590"/>
                </a:lnTo>
                <a:close/>
              </a:path>
              <a:path w="1126489" h="1122680">
                <a:moveTo>
                  <a:pt x="659927" y="485140"/>
                </a:moveTo>
                <a:lnTo>
                  <a:pt x="631879" y="505460"/>
                </a:lnTo>
                <a:lnTo>
                  <a:pt x="601235" y="525780"/>
                </a:lnTo>
                <a:lnTo>
                  <a:pt x="564140" y="548640"/>
                </a:lnTo>
                <a:lnTo>
                  <a:pt x="516738" y="575310"/>
                </a:lnTo>
                <a:lnTo>
                  <a:pt x="513964" y="613410"/>
                </a:lnTo>
                <a:lnTo>
                  <a:pt x="509956" y="651510"/>
                </a:lnTo>
                <a:lnTo>
                  <a:pt x="496131" y="717550"/>
                </a:lnTo>
                <a:lnTo>
                  <a:pt x="476935" y="762000"/>
                </a:lnTo>
                <a:lnTo>
                  <a:pt x="451522" y="800100"/>
                </a:lnTo>
                <a:lnTo>
                  <a:pt x="420417" y="829310"/>
                </a:lnTo>
                <a:lnTo>
                  <a:pt x="384143" y="847090"/>
                </a:lnTo>
                <a:lnTo>
                  <a:pt x="343225" y="854710"/>
                </a:lnTo>
                <a:lnTo>
                  <a:pt x="727024" y="854710"/>
                </a:lnTo>
                <a:lnTo>
                  <a:pt x="677639" y="847090"/>
                </a:lnTo>
                <a:lnTo>
                  <a:pt x="637132" y="828040"/>
                </a:lnTo>
                <a:lnTo>
                  <a:pt x="605549" y="798830"/>
                </a:lnTo>
                <a:lnTo>
                  <a:pt x="582934" y="763270"/>
                </a:lnTo>
                <a:lnTo>
                  <a:pt x="569332" y="723900"/>
                </a:lnTo>
                <a:lnTo>
                  <a:pt x="564789" y="683260"/>
                </a:lnTo>
                <a:lnTo>
                  <a:pt x="573162" y="622300"/>
                </a:lnTo>
                <a:lnTo>
                  <a:pt x="594341" y="575310"/>
                </a:lnTo>
                <a:lnTo>
                  <a:pt x="622408" y="542290"/>
                </a:lnTo>
                <a:lnTo>
                  <a:pt x="651449" y="518160"/>
                </a:lnTo>
                <a:lnTo>
                  <a:pt x="675550" y="504190"/>
                </a:lnTo>
                <a:lnTo>
                  <a:pt x="669361" y="499110"/>
                </a:lnTo>
                <a:lnTo>
                  <a:pt x="664628" y="492760"/>
                </a:lnTo>
                <a:lnTo>
                  <a:pt x="659927" y="485140"/>
                </a:lnTo>
                <a:close/>
              </a:path>
              <a:path w="1126489" h="1122680">
                <a:moveTo>
                  <a:pt x="983783" y="588010"/>
                </a:moveTo>
                <a:lnTo>
                  <a:pt x="772280" y="588010"/>
                </a:lnTo>
                <a:lnTo>
                  <a:pt x="817574" y="598170"/>
                </a:lnTo>
                <a:lnTo>
                  <a:pt x="850300" y="626110"/>
                </a:lnTo>
                <a:lnTo>
                  <a:pt x="870156" y="665480"/>
                </a:lnTo>
                <a:lnTo>
                  <a:pt x="876842" y="711200"/>
                </a:lnTo>
                <a:lnTo>
                  <a:pt x="869799" y="753110"/>
                </a:lnTo>
                <a:lnTo>
                  <a:pt x="849721" y="791210"/>
                </a:lnTo>
                <a:lnTo>
                  <a:pt x="818182" y="824230"/>
                </a:lnTo>
                <a:lnTo>
                  <a:pt x="776758" y="845820"/>
                </a:lnTo>
                <a:lnTo>
                  <a:pt x="727024" y="854710"/>
                </a:lnTo>
                <a:lnTo>
                  <a:pt x="951625" y="854710"/>
                </a:lnTo>
                <a:lnTo>
                  <a:pt x="984472" y="778510"/>
                </a:lnTo>
                <a:lnTo>
                  <a:pt x="999303" y="721360"/>
                </a:lnTo>
                <a:lnTo>
                  <a:pt x="1004765" y="665480"/>
                </a:lnTo>
                <a:lnTo>
                  <a:pt x="996718" y="612140"/>
                </a:lnTo>
                <a:lnTo>
                  <a:pt x="983783" y="588010"/>
                </a:lnTo>
                <a:close/>
              </a:path>
              <a:path w="1126489" h="1122680">
                <a:moveTo>
                  <a:pt x="467472" y="601980"/>
                </a:moveTo>
                <a:lnTo>
                  <a:pt x="423540" y="626110"/>
                </a:lnTo>
                <a:lnTo>
                  <a:pt x="379697" y="655320"/>
                </a:lnTo>
                <a:lnTo>
                  <a:pt x="341499" y="689610"/>
                </a:lnTo>
                <a:lnTo>
                  <a:pt x="314506" y="727710"/>
                </a:lnTo>
                <a:lnTo>
                  <a:pt x="304273" y="767080"/>
                </a:lnTo>
                <a:lnTo>
                  <a:pt x="307073" y="783590"/>
                </a:lnTo>
                <a:lnTo>
                  <a:pt x="314985" y="796290"/>
                </a:lnTo>
                <a:lnTo>
                  <a:pt x="327279" y="803910"/>
                </a:lnTo>
                <a:lnTo>
                  <a:pt x="343225" y="806450"/>
                </a:lnTo>
                <a:lnTo>
                  <a:pt x="379401" y="796290"/>
                </a:lnTo>
                <a:lnTo>
                  <a:pt x="430738" y="737870"/>
                </a:lnTo>
                <a:lnTo>
                  <a:pt x="447534" y="695960"/>
                </a:lnTo>
                <a:lnTo>
                  <a:pt x="459506" y="648970"/>
                </a:lnTo>
                <a:lnTo>
                  <a:pt x="467472" y="601980"/>
                </a:lnTo>
                <a:close/>
              </a:path>
              <a:path w="1126489" h="1122680">
                <a:moveTo>
                  <a:pt x="722365" y="528320"/>
                </a:moveTo>
                <a:lnTo>
                  <a:pt x="692288" y="542290"/>
                </a:lnTo>
                <a:lnTo>
                  <a:pt x="659584" y="568960"/>
                </a:lnTo>
                <a:lnTo>
                  <a:pt x="633316" y="613410"/>
                </a:lnTo>
                <a:lnTo>
                  <a:pt x="622546" y="676910"/>
                </a:lnTo>
                <a:lnTo>
                  <a:pt x="630145" y="725170"/>
                </a:lnTo>
                <a:lnTo>
                  <a:pt x="651779" y="765810"/>
                </a:lnTo>
                <a:lnTo>
                  <a:pt x="685702" y="795020"/>
                </a:lnTo>
                <a:lnTo>
                  <a:pt x="730166" y="806450"/>
                </a:lnTo>
                <a:lnTo>
                  <a:pt x="765673" y="798830"/>
                </a:lnTo>
                <a:lnTo>
                  <a:pt x="795258" y="778510"/>
                </a:lnTo>
                <a:lnTo>
                  <a:pt x="815781" y="748030"/>
                </a:lnTo>
                <a:lnTo>
                  <a:pt x="816586" y="744220"/>
                </a:lnTo>
                <a:lnTo>
                  <a:pt x="733286" y="744220"/>
                </a:lnTo>
                <a:lnTo>
                  <a:pt x="711574" y="737870"/>
                </a:lnTo>
                <a:lnTo>
                  <a:pt x="694260" y="722630"/>
                </a:lnTo>
                <a:lnTo>
                  <a:pt x="682802" y="701040"/>
                </a:lnTo>
                <a:lnTo>
                  <a:pt x="678659" y="673100"/>
                </a:lnTo>
                <a:lnTo>
                  <a:pt x="685834" y="640080"/>
                </a:lnTo>
                <a:lnTo>
                  <a:pt x="705593" y="613410"/>
                </a:lnTo>
                <a:lnTo>
                  <a:pt x="735291" y="594360"/>
                </a:lnTo>
                <a:lnTo>
                  <a:pt x="772280" y="588010"/>
                </a:lnTo>
                <a:lnTo>
                  <a:pt x="983783" y="588010"/>
                </a:lnTo>
                <a:lnTo>
                  <a:pt x="979017" y="579120"/>
                </a:lnTo>
                <a:lnTo>
                  <a:pt x="961315" y="554990"/>
                </a:lnTo>
                <a:lnTo>
                  <a:pt x="954418" y="532130"/>
                </a:lnTo>
                <a:lnTo>
                  <a:pt x="767014" y="532130"/>
                </a:lnTo>
                <a:lnTo>
                  <a:pt x="736489" y="530860"/>
                </a:lnTo>
                <a:lnTo>
                  <a:pt x="722365" y="528320"/>
                </a:lnTo>
                <a:close/>
              </a:path>
              <a:path w="1126489" h="1122680">
                <a:moveTo>
                  <a:pt x="769149" y="635000"/>
                </a:moveTo>
                <a:lnTo>
                  <a:pt x="755382" y="637540"/>
                </a:lnTo>
                <a:lnTo>
                  <a:pt x="743211" y="643890"/>
                </a:lnTo>
                <a:lnTo>
                  <a:pt x="734297" y="654050"/>
                </a:lnTo>
                <a:lnTo>
                  <a:pt x="730302" y="668020"/>
                </a:lnTo>
                <a:lnTo>
                  <a:pt x="733291" y="687070"/>
                </a:lnTo>
                <a:lnTo>
                  <a:pt x="741909" y="699770"/>
                </a:lnTo>
                <a:lnTo>
                  <a:pt x="750919" y="709930"/>
                </a:lnTo>
                <a:lnTo>
                  <a:pt x="755086" y="723900"/>
                </a:lnTo>
                <a:lnTo>
                  <a:pt x="753217" y="732790"/>
                </a:lnTo>
                <a:lnTo>
                  <a:pt x="748286" y="739140"/>
                </a:lnTo>
                <a:lnTo>
                  <a:pt x="741304" y="742950"/>
                </a:lnTo>
                <a:lnTo>
                  <a:pt x="733286" y="744220"/>
                </a:lnTo>
                <a:lnTo>
                  <a:pt x="816586" y="744220"/>
                </a:lnTo>
                <a:lnTo>
                  <a:pt x="824100" y="708660"/>
                </a:lnTo>
                <a:lnTo>
                  <a:pt x="820781" y="680720"/>
                </a:lnTo>
                <a:lnTo>
                  <a:pt x="810670" y="657860"/>
                </a:lnTo>
                <a:lnTo>
                  <a:pt x="793536" y="641350"/>
                </a:lnTo>
                <a:lnTo>
                  <a:pt x="769149" y="635000"/>
                </a:lnTo>
                <a:close/>
              </a:path>
              <a:path w="1126489" h="1122680">
                <a:moveTo>
                  <a:pt x="1059768" y="490220"/>
                </a:moveTo>
                <a:lnTo>
                  <a:pt x="990713" y="490220"/>
                </a:lnTo>
                <a:lnTo>
                  <a:pt x="1015803" y="497840"/>
                </a:lnTo>
                <a:lnTo>
                  <a:pt x="1036061" y="519430"/>
                </a:lnTo>
                <a:lnTo>
                  <a:pt x="1049634" y="554990"/>
                </a:lnTo>
                <a:lnTo>
                  <a:pt x="1054669" y="600710"/>
                </a:lnTo>
                <a:lnTo>
                  <a:pt x="1051816" y="646430"/>
                </a:lnTo>
                <a:lnTo>
                  <a:pt x="1045389" y="684530"/>
                </a:lnTo>
                <a:lnTo>
                  <a:pt x="1038919" y="709930"/>
                </a:lnTo>
                <a:lnTo>
                  <a:pt x="1035937" y="720090"/>
                </a:lnTo>
                <a:lnTo>
                  <a:pt x="1035884" y="721360"/>
                </a:lnTo>
                <a:lnTo>
                  <a:pt x="1036313" y="721360"/>
                </a:lnTo>
                <a:lnTo>
                  <a:pt x="1037622" y="722630"/>
                </a:lnTo>
                <a:lnTo>
                  <a:pt x="1040251" y="722630"/>
                </a:lnTo>
                <a:lnTo>
                  <a:pt x="1040512" y="721360"/>
                </a:lnTo>
                <a:lnTo>
                  <a:pt x="1044656" y="708660"/>
                </a:lnTo>
                <a:lnTo>
                  <a:pt x="1053461" y="675640"/>
                </a:lnTo>
                <a:lnTo>
                  <a:pt x="1062056" y="624840"/>
                </a:lnTo>
                <a:lnTo>
                  <a:pt x="1065569" y="561340"/>
                </a:lnTo>
                <a:lnTo>
                  <a:pt x="1063329" y="516890"/>
                </a:lnTo>
                <a:lnTo>
                  <a:pt x="1059768" y="490220"/>
                </a:lnTo>
                <a:close/>
              </a:path>
              <a:path w="1126489" h="1122680">
                <a:moveTo>
                  <a:pt x="563249" y="60960"/>
                </a:moveTo>
                <a:lnTo>
                  <a:pt x="518398" y="62230"/>
                </a:lnTo>
                <a:lnTo>
                  <a:pt x="473855" y="68580"/>
                </a:lnTo>
                <a:lnTo>
                  <a:pt x="430060" y="78740"/>
                </a:lnTo>
                <a:lnTo>
                  <a:pt x="387452" y="92710"/>
                </a:lnTo>
                <a:lnTo>
                  <a:pt x="346470" y="109220"/>
                </a:lnTo>
                <a:lnTo>
                  <a:pt x="307553" y="130810"/>
                </a:lnTo>
                <a:lnTo>
                  <a:pt x="271140" y="156210"/>
                </a:lnTo>
                <a:lnTo>
                  <a:pt x="237669" y="185420"/>
                </a:lnTo>
                <a:lnTo>
                  <a:pt x="207581" y="219710"/>
                </a:lnTo>
                <a:lnTo>
                  <a:pt x="181313" y="257810"/>
                </a:lnTo>
                <a:lnTo>
                  <a:pt x="159305" y="299720"/>
                </a:lnTo>
                <a:lnTo>
                  <a:pt x="141995" y="345440"/>
                </a:lnTo>
                <a:lnTo>
                  <a:pt x="127146" y="402590"/>
                </a:lnTo>
                <a:lnTo>
                  <a:pt x="121682" y="458470"/>
                </a:lnTo>
                <a:lnTo>
                  <a:pt x="129728" y="513080"/>
                </a:lnTo>
                <a:lnTo>
                  <a:pt x="147430" y="544830"/>
                </a:lnTo>
                <a:lnTo>
                  <a:pt x="165131" y="568960"/>
                </a:lnTo>
                <a:lnTo>
                  <a:pt x="173177" y="595630"/>
                </a:lnTo>
                <a:lnTo>
                  <a:pt x="170180" y="610870"/>
                </a:lnTo>
                <a:lnTo>
                  <a:pt x="162063" y="622300"/>
                </a:lnTo>
                <a:lnTo>
                  <a:pt x="150136" y="629920"/>
                </a:lnTo>
                <a:lnTo>
                  <a:pt x="135713" y="633730"/>
                </a:lnTo>
                <a:lnTo>
                  <a:pt x="333935" y="633730"/>
                </a:lnTo>
                <a:lnTo>
                  <a:pt x="343944" y="626110"/>
                </a:lnTo>
                <a:lnTo>
                  <a:pt x="382049" y="600710"/>
                </a:lnTo>
                <a:lnTo>
                  <a:pt x="424543" y="577850"/>
                </a:lnTo>
                <a:lnTo>
                  <a:pt x="472739" y="552450"/>
                </a:lnTo>
                <a:lnTo>
                  <a:pt x="473911" y="544830"/>
                </a:lnTo>
                <a:lnTo>
                  <a:pt x="415003" y="544830"/>
                </a:lnTo>
                <a:lnTo>
                  <a:pt x="391824" y="539750"/>
                </a:lnTo>
                <a:lnTo>
                  <a:pt x="372297" y="527050"/>
                </a:lnTo>
                <a:lnTo>
                  <a:pt x="357741" y="508000"/>
                </a:lnTo>
                <a:lnTo>
                  <a:pt x="349476" y="486410"/>
                </a:lnTo>
                <a:lnTo>
                  <a:pt x="319083" y="480060"/>
                </a:lnTo>
                <a:lnTo>
                  <a:pt x="294682" y="462280"/>
                </a:lnTo>
                <a:lnTo>
                  <a:pt x="278173" y="436880"/>
                </a:lnTo>
                <a:lnTo>
                  <a:pt x="271457" y="402590"/>
                </a:lnTo>
                <a:lnTo>
                  <a:pt x="274018" y="377190"/>
                </a:lnTo>
                <a:lnTo>
                  <a:pt x="281408" y="355600"/>
                </a:lnTo>
                <a:lnTo>
                  <a:pt x="293186" y="341630"/>
                </a:lnTo>
                <a:lnTo>
                  <a:pt x="308912" y="336550"/>
                </a:lnTo>
                <a:lnTo>
                  <a:pt x="377439" y="336550"/>
                </a:lnTo>
                <a:lnTo>
                  <a:pt x="401511" y="299720"/>
                </a:lnTo>
                <a:lnTo>
                  <a:pt x="436998" y="269240"/>
                </a:lnTo>
                <a:lnTo>
                  <a:pt x="477430" y="257810"/>
                </a:lnTo>
                <a:lnTo>
                  <a:pt x="958580" y="257810"/>
                </a:lnTo>
                <a:lnTo>
                  <a:pt x="940416" y="237490"/>
                </a:lnTo>
                <a:lnTo>
                  <a:pt x="906738" y="207010"/>
                </a:lnTo>
                <a:lnTo>
                  <a:pt x="868831" y="180340"/>
                </a:lnTo>
                <a:lnTo>
                  <a:pt x="853935" y="172720"/>
                </a:lnTo>
                <a:lnTo>
                  <a:pt x="530455" y="172720"/>
                </a:lnTo>
                <a:lnTo>
                  <a:pt x="514489" y="170180"/>
                </a:lnTo>
                <a:lnTo>
                  <a:pt x="502182" y="161290"/>
                </a:lnTo>
                <a:lnTo>
                  <a:pt x="494263" y="149860"/>
                </a:lnTo>
                <a:lnTo>
                  <a:pt x="491461" y="134620"/>
                </a:lnTo>
                <a:lnTo>
                  <a:pt x="499092" y="110490"/>
                </a:lnTo>
                <a:lnTo>
                  <a:pt x="520908" y="90170"/>
                </a:lnTo>
                <a:lnTo>
                  <a:pt x="555292" y="76200"/>
                </a:lnTo>
                <a:lnTo>
                  <a:pt x="600630" y="71120"/>
                </a:lnTo>
                <a:lnTo>
                  <a:pt x="665882" y="71120"/>
                </a:lnTo>
                <a:lnTo>
                  <a:pt x="622901" y="63500"/>
                </a:lnTo>
                <a:lnTo>
                  <a:pt x="563249" y="60960"/>
                </a:lnTo>
                <a:close/>
              </a:path>
              <a:path w="1126489" h="1122680">
                <a:moveTo>
                  <a:pt x="477430" y="523240"/>
                </a:moveTo>
                <a:lnTo>
                  <a:pt x="463282" y="532130"/>
                </a:lnTo>
                <a:lnTo>
                  <a:pt x="447386" y="539750"/>
                </a:lnTo>
                <a:lnTo>
                  <a:pt x="430906" y="543560"/>
                </a:lnTo>
                <a:lnTo>
                  <a:pt x="415003" y="544830"/>
                </a:lnTo>
                <a:lnTo>
                  <a:pt x="473911" y="544830"/>
                </a:lnTo>
                <a:lnTo>
                  <a:pt x="475077" y="538480"/>
                </a:lnTo>
                <a:lnTo>
                  <a:pt x="477430" y="523240"/>
                </a:lnTo>
                <a:close/>
              </a:path>
              <a:path w="1126489" h="1122680">
                <a:moveTo>
                  <a:pt x="1058581" y="481330"/>
                </a:moveTo>
                <a:lnTo>
                  <a:pt x="763610" y="481330"/>
                </a:lnTo>
                <a:lnTo>
                  <a:pt x="778458" y="482600"/>
                </a:lnTo>
                <a:lnTo>
                  <a:pt x="793000" y="486410"/>
                </a:lnTo>
                <a:lnTo>
                  <a:pt x="804266" y="494030"/>
                </a:lnTo>
                <a:lnTo>
                  <a:pt x="809284" y="505460"/>
                </a:lnTo>
                <a:lnTo>
                  <a:pt x="796944" y="525780"/>
                </a:lnTo>
                <a:lnTo>
                  <a:pt x="767014" y="532130"/>
                </a:lnTo>
                <a:lnTo>
                  <a:pt x="954418" y="532130"/>
                </a:lnTo>
                <a:lnTo>
                  <a:pt x="975639" y="492760"/>
                </a:lnTo>
                <a:lnTo>
                  <a:pt x="990713" y="490220"/>
                </a:lnTo>
                <a:lnTo>
                  <a:pt x="1059768" y="490220"/>
                </a:lnTo>
                <a:lnTo>
                  <a:pt x="1058581" y="481330"/>
                </a:lnTo>
                <a:close/>
              </a:path>
              <a:path w="1126489" h="1122680">
                <a:moveTo>
                  <a:pt x="644394" y="387350"/>
                </a:moveTo>
                <a:lnTo>
                  <a:pt x="550726" y="387350"/>
                </a:lnTo>
                <a:lnTo>
                  <a:pt x="558936" y="388620"/>
                </a:lnTo>
                <a:lnTo>
                  <a:pt x="564789" y="393700"/>
                </a:lnTo>
                <a:lnTo>
                  <a:pt x="568293" y="400050"/>
                </a:lnTo>
                <a:lnTo>
                  <a:pt x="569459" y="407670"/>
                </a:lnTo>
                <a:lnTo>
                  <a:pt x="565150" y="426720"/>
                </a:lnTo>
                <a:lnTo>
                  <a:pt x="554267" y="445770"/>
                </a:lnTo>
                <a:lnTo>
                  <a:pt x="539875" y="464820"/>
                </a:lnTo>
                <a:lnTo>
                  <a:pt x="525041" y="481330"/>
                </a:lnTo>
                <a:lnTo>
                  <a:pt x="522164" y="497840"/>
                </a:lnTo>
                <a:lnTo>
                  <a:pt x="520306" y="510540"/>
                </a:lnTo>
                <a:lnTo>
                  <a:pt x="519307" y="521970"/>
                </a:lnTo>
                <a:lnTo>
                  <a:pt x="519010" y="528320"/>
                </a:lnTo>
                <a:lnTo>
                  <a:pt x="555943" y="506730"/>
                </a:lnTo>
                <a:lnTo>
                  <a:pt x="586966" y="487680"/>
                </a:lnTo>
                <a:lnTo>
                  <a:pt x="615351" y="468630"/>
                </a:lnTo>
                <a:lnTo>
                  <a:pt x="644367" y="448310"/>
                </a:lnTo>
                <a:lnTo>
                  <a:pt x="642551" y="439420"/>
                </a:lnTo>
                <a:lnTo>
                  <a:pt x="641619" y="430530"/>
                </a:lnTo>
                <a:lnTo>
                  <a:pt x="641324" y="422910"/>
                </a:lnTo>
                <a:lnTo>
                  <a:pt x="641226" y="412750"/>
                </a:lnTo>
                <a:lnTo>
                  <a:pt x="644394" y="387350"/>
                </a:lnTo>
                <a:close/>
              </a:path>
              <a:path w="1126489" h="1122680">
                <a:moveTo>
                  <a:pt x="753579" y="257810"/>
                </a:moveTo>
                <a:lnTo>
                  <a:pt x="477430" y="257810"/>
                </a:lnTo>
                <a:lnTo>
                  <a:pt x="505452" y="264160"/>
                </a:lnTo>
                <a:lnTo>
                  <a:pt x="521486" y="276860"/>
                </a:lnTo>
                <a:lnTo>
                  <a:pt x="528748" y="293370"/>
                </a:lnTo>
                <a:lnTo>
                  <a:pt x="530455" y="308610"/>
                </a:lnTo>
                <a:lnTo>
                  <a:pt x="522355" y="351790"/>
                </a:lnTo>
                <a:lnTo>
                  <a:pt x="500851" y="394970"/>
                </a:lnTo>
                <a:lnTo>
                  <a:pt x="470135" y="433070"/>
                </a:lnTo>
                <a:lnTo>
                  <a:pt x="434397" y="463550"/>
                </a:lnTo>
                <a:lnTo>
                  <a:pt x="397830" y="482600"/>
                </a:lnTo>
                <a:lnTo>
                  <a:pt x="400016" y="488950"/>
                </a:lnTo>
                <a:lnTo>
                  <a:pt x="404677" y="496570"/>
                </a:lnTo>
                <a:lnTo>
                  <a:pt x="412548" y="502920"/>
                </a:lnTo>
                <a:lnTo>
                  <a:pt x="424364" y="505460"/>
                </a:lnTo>
                <a:lnTo>
                  <a:pt x="442503" y="501650"/>
                </a:lnTo>
                <a:lnTo>
                  <a:pt x="460637" y="492760"/>
                </a:lnTo>
                <a:lnTo>
                  <a:pt x="477016" y="480060"/>
                </a:lnTo>
                <a:lnTo>
                  <a:pt x="489890" y="466090"/>
                </a:lnTo>
                <a:lnTo>
                  <a:pt x="497644" y="440690"/>
                </a:lnTo>
                <a:lnTo>
                  <a:pt x="510955" y="415290"/>
                </a:lnTo>
                <a:lnTo>
                  <a:pt x="528943" y="394970"/>
                </a:lnTo>
                <a:lnTo>
                  <a:pt x="550726" y="387350"/>
                </a:lnTo>
                <a:lnTo>
                  <a:pt x="644394" y="387350"/>
                </a:lnTo>
                <a:lnTo>
                  <a:pt x="646770" y="368300"/>
                </a:lnTo>
                <a:lnTo>
                  <a:pt x="662352" y="326390"/>
                </a:lnTo>
                <a:lnTo>
                  <a:pt x="686397" y="290830"/>
                </a:lnTo>
                <a:lnTo>
                  <a:pt x="717331" y="266700"/>
                </a:lnTo>
                <a:lnTo>
                  <a:pt x="753579" y="257810"/>
                </a:lnTo>
                <a:close/>
              </a:path>
              <a:path w="1126489" h="1122680">
                <a:moveTo>
                  <a:pt x="958580" y="257810"/>
                </a:moveTo>
                <a:lnTo>
                  <a:pt x="753579" y="257810"/>
                </a:lnTo>
                <a:lnTo>
                  <a:pt x="777239" y="262890"/>
                </a:lnTo>
                <a:lnTo>
                  <a:pt x="794325" y="274320"/>
                </a:lnTo>
                <a:lnTo>
                  <a:pt x="804687" y="290830"/>
                </a:lnTo>
                <a:lnTo>
                  <a:pt x="808174" y="311150"/>
                </a:lnTo>
                <a:lnTo>
                  <a:pt x="800107" y="349250"/>
                </a:lnTo>
                <a:lnTo>
                  <a:pt x="777562" y="387350"/>
                </a:lnTo>
                <a:lnTo>
                  <a:pt x="743026" y="422910"/>
                </a:lnTo>
                <a:lnTo>
                  <a:pt x="698983" y="458470"/>
                </a:lnTo>
                <a:lnTo>
                  <a:pt x="703016" y="467360"/>
                </a:lnTo>
                <a:lnTo>
                  <a:pt x="708174" y="476250"/>
                </a:lnTo>
                <a:lnTo>
                  <a:pt x="714506" y="482600"/>
                </a:lnTo>
                <a:lnTo>
                  <a:pt x="722061" y="487680"/>
                </a:lnTo>
                <a:lnTo>
                  <a:pt x="725636" y="486410"/>
                </a:lnTo>
                <a:lnTo>
                  <a:pt x="735057" y="483870"/>
                </a:lnTo>
                <a:lnTo>
                  <a:pt x="748367" y="481330"/>
                </a:lnTo>
                <a:lnTo>
                  <a:pt x="1058581" y="481330"/>
                </a:lnTo>
                <a:lnTo>
                  <a:pt x="1057393" y="472440"/>
                </a:lnTo>
                <a:lnTo>
                  <a:pt x="1047694" y="429260"/>
                </a:lnTo>
                <a:lnTo>
                  <a:pt x="1034165" y="387350"/>
                </a:lnTo>
                <a:lnTo>
                  <a:pt x="1016739" y="346710"/>
                </a:lnTo>
                <a:lnTo>
                  <a:pt x="995350" y="307340"/>
                </a:lnTo>
                <a:lnTo>
                  <a:pt x="969931" y="270510"/>
                </a:lnTo>
                <a:lnTo>
                  <a:pt x="958580" y="257810"/>
                </a:lnTo>
                <a:close/>
              </a:path>
              <a:path w="1126489" h="1122680">
                <a:moveTo>
                  <a:pt x="377439" y="336550"/>
                </a:moveTo>
                <a:lnTo>
                  <a:pt x="318252" y="336550"/>
                </a:lnTo>
                <a:lnTo>
                  <a:pt x="321414" y="344170"/>
                </a:lnTo>
                <a:lnTo>
                  <a:pt x="321414" y="350520"/>
                </a:lnTo>
                <a:lnTo>
                  <a:pt x="320197" y="356870"/>
                </a:lnTo>
                <a:lnTo>
                  <a:pt x="317519" y="368300"/>
                </a:lnTo>
                <a:lnTo>
                  <a:pt x="314841" y="382270"/>
                </a:lnTo>
                <a:lnTo>
                  <a:pt x="321406" y="427990"/>
                </a:lnTo>
                <a:lnTo>
                  <a:pt x="347926" y="443230"/>
                </a:lnTo>
                <a:lnTo>
                  <a:pt x="354654" y="392430"/>
                </a:lnTo>
                <a:lnTo>
                  <a:pt x="373289" y="342900"/>
                </a:lnTo>
                <a:lnTo>
                  <a:pt x="377439" y="336550"/>
                </a:lnTo>
                <a:close/>
              </a:path>
              <a:path w="1126489" h="1122680">
                <a:moveTo>
                  <a:pt x="476624" y="299720"/>
                </a:moveTo>
                <a:lnTo>
                  <a:pt x="450709" y="309880"/>
                </a:lnTo>
                <a:lnTo>
                  <a:pt x="424009" y="346710"/>
                </a:lnTo>
                <a:lnTo>
                  <a:pt x="403137" y="393700"/>
                </a:lnTo>
                <a:lnTo>
                  <a:pt x="394710" y="438150"/>
                </a:lnTo>
                <a:lnTo>
                  <a:pt x="434393" y="406400"/>
                </a:lnTo>
                <a:lnTo>
                  <a:pt x="468729" y="363220"/>
                </a:lnTo>
                <a:lnTo>
                  <a:pt x="486533" y="322580"/>
                </a:lnTo>
                <a:lnTo>
                  <a:pt x="476624" y="299720"/>
                </a:lnTo>
                <a:close/>
              </a:path>
              <a:path w="1126489" h="1122680">
                <a:moveTo>
                  <a:pt x="756605" y="300990"/>
                </a:moveTo>
                <a:lnTo>
                  <a:pt x="736141" y="304800"/>
                </a:lnTo>
                <a:lnTo>
                  <a:pt x="714223" y="330200"/>
                </a:lnTo>
                <a:lnTo>
                  <a:pt x="696747" y="369570"/>
                </a:lnTo>
                <a:lnTo>
                  <a:pt x="689612" y="415290"/>
                </a:lnTo>
                <a:lnTo>
                  <a:pt x="723614" y="382270"/>
                </a:lnTo>
                <a:lnTo>
                  <a:pt x="750755" y="347980"/>
                </a:lnTo>
                <a:lnTo>
                  <a:pt x="764073" y="318770"/>
                </a:lnTo>
                <a:lnTo>
                  <a:pt x="756605" y="300990"/>
                </a:lnTo>
                <a:close/>
              </a:path>
              <a:path w="1126489" h="1122680">
                <a:moveTo>
                  <a:pt x="666189" y="120650"/>
                </a:moveTo>
                <a:lnTo>
                  <a:pt x="612749" y="129540"/>
                </a:lnTo>
                <a:lnTo>
                  <a:pt x="580208" y="147320"/>
                </a:lnTo>
                <a:lnTo>
                  <a:pt x="556724" y="165100"/>
                </a:lnTo>
                <a:lnTo>
                  <a:pt x="530455" y="172720"/>
                </a:lnTo>
                <a:lnTo>
                  <a:pt x="853935" y="172720"/>
                </a:lnTo>
                <a:lnTo>
                  <a:pt x="826627" y="158750"/>
                </a:lnTo>
                <a:lnTo>
                  <a:pt x="780060" y="140970"/>
                </a:lnTo>
                <a:lnTo>
                  <a:pt x="750641" y="133350"/>
                </a:lnTo>
                <a:lnTo>
                  <a:pt x="722543" y="127000"/>
                </a:lnTo>
                <a:lnTo>
                  <a:pt x="694736" y="123190"/>
                </a:lnTo>
                <a:lnTo>
                  <a:pt x="666189" y="120650"/>
                </a:lnTo>
                <a:close/>
              </a:path>
              <a:path w="1126489" h="1122680">
                <a:moveTo>
                  <a:pt x="665882" y="71120"/>
                </a:moveTo>
                <a:lnTo>
                  <a:pt x="600630" y="71120"/>
                </a:lnTo>
                <a:lnTo>
                  <a:pt x="649594" y="74930"/>
                </a:lnTo>
                <a:lnTo>
                  <a:pt x="687325" y="81280"/>
                </a:lnTo>
                <a:lnTo>
                  <a:pt x="711747" y="87630"/>
                </a:lnTo>
                <a:lnTo>
                  <a:pt x="720784" y="91440"/>
                </a:lnTo>
                <a:lnTo>
                  <a:pt x="722281" y="91440"/>
                </a:lnTo>
                <a:lnTo>
                  <a:pt x="723370" y="88900"/>
                </a:lnTo>
                <a:lnTo>
                  <a:pt x="722826" y="87630"/>
                </a:lnTo>
                <a:lnTo>
                  <a:pt x="722365" y="87630"/>
                </a:lnTo>
                <a:lnTo>
                  <a:pt x="708071" y="81280"/>
                </a:lnTo>
                <a:lnTo>
                  <a:pt x="673046" y="72390"/>
                </a:lnTo>
                <a:lnTo>
                  <a:pt x="665882" y="71120"/>
                </a:lnTo>
                <a:close/>
              </a:path>
            </a:pathLst>
          </a:custGeom>
          <a:solidFill>
            <a:srgbClr val="0072BC"/>
          </a:solidFill>
        </p:spPr>
        <p:txBody>
          <a:bodyPr wrap="square" lIns="0" tIns="0" rIns="0" bIns="0" rtlCol="0"/>
          <a:lstStyle/>
          <a:p>
            <a:endParaRPr>
              <a:latin typeface="GE Inspira" panose="020F0603030400020203" pitchFamily="34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932363" y="7323969"/>
            <a:ext cx="2181601" cy="246198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02830" y="3965114"/>
            <a:ext cx="9901555" cy="5175250"/>
          </a:xfrm>
          <a:custGeom>
            <a:avLst/>
            <a:gdLst/>
            <a:ahLst/>
            <a:cxnLst/>
            <a:rect l="l" t="t" r="r" b="b"/>
            <a:pathLst>
              <a:path w="9901555" h="5175250">
                <a:moveTo>
                  <a:pt x="0" y="5174805"/>
                </a:moveTo>
                <a:lnTo>
                  <a:pt x="9901269" y="5174805"/>
                </a:lnTo>
                <a:lnTo>
                  <a:pt x="9901269" y="0"/>
                </a:lnTo>
                <a:lnTo>
                  <a:pt x="0" y="0"/>
                </a:lnTo>
                <a:lnTo>
                  <a:pt x="0" y="5174805"/>
                </a:lnTo>
                <a:close/>
              </a:path>
            </a:pathLst>
          </a:custGeom>
          <a:solidFill>
            <a:srgbClr val="DEEBF8"/>
          </a:solidFill>
        </p:spPr>
        <p:txBody>
          <a:bodyPr wrap="square" lIns="0" tIns="0" rIns="0" bIns="0" rtlCol="0"/>
          <a:lstStyle/>
          <a:p>
            <a:endParaRPr>
              <a:latin typeface="GE Inspira" panose="020F0603030400020203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048143" y="9440050"/>
            <a:ext cx="3736708" cy="89774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01299"/>
              </a:lnSpc>
              <a:spcBef>
                <a:spcPts val="65"/>
              </a:spcBef>
            </a:pPr>
            <a:r>
              <a:rPr lang="pt-BR" sz="1900" b="1" dirty="0">
                <a:solidFill>
                  <a:srgbClr val="001543"/>
                </a:solidFill>
                <a:latin typeface="GE Inspira" panose="020F0603030400020203" pitchFamily="34" charset="0"/>
                <a:cs typeface="Arial"/>
              </a:rPr>
              <a:t>Automação robusta permite mais tempo gasto com seus pacientes
</a:t>
            </a:r>
            <a:endParaRPr sz="1900" dirty="0">
              <a:latin typeface="GE Inspira" panose="020F0603030400020203" pitchFamily="34" charset="0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18070" y="747875"/>
            <a:ext cx="724535" cy="721360"/>
          </a:xfrm>
          <a:custGeom>
            <a:avLst/>
            <a:gdLst/>
            <a:ahLst/>
            <a:cxnLst/>
            <a:rect l="l" t="t" r="r" b="b"/>
            <a:pathLst>
              <a:path w="724535" h="721360">
                <a:moveTo>
                  <a:pt x="361978" y="0"/>
                </a:moveTo>
                <a:lnTo>
                  <a:pt x="312938" y="3810"/>
                </a:lnTo>
                <a:lnTo>
                  <a:pt x="265879" y="12700"/>
                </a:lnTo>
                <a:lnTo>
                  <a:pt x="221236" y="27940"/>
                </a:lnTo>
                <a:lnTo>
                  <a:pt x="179446" y="49530"/>
                </a:lnTo>
                <a:lnTo>
                  <a:pt x="140942" y="74930"/>
                </a:lnTo>
                <a:lnTo>
                  <a:pt x="106160" y="105410"/>
                </a:lnTo>
                <a:lnTo>
                  <a:pt x="75535" y="140970"/>
                </a:lnTo>
                <a:lnTo>
                  <a:pt x="49503" y="179070"/>
                </a:lnTo>
                <a:lnTo>
                  <a:pt x="28498" y="220980"/>
                </a:lnTo>
                <a:lnTo>
                  <a:pt x="12956" y="265430"/>
                </a:lnTo>
                <a:lnTo>
                  <a:pt x="3311" y="312420"/>
                </a:lnTo>
                <a:lnTo>
                  <a:pt x="0" y="360680"/>
                </a:lnTo>
                <a:lnTo>
                  <a:pt x="3311" y="410210"/>
                </a:lnTo>
                <a:lnTo>
                  <a:pt x="12956" y="457200"/>
                </a:lnTo>
                <a:lnTo>
                  <a:pt x="28498" y="501650"/>
                </a:lnTo>
                <a:lnTo>
                  <a:pt x="49503" y="543560"/>
                </a:lnTo>
                <a:lnTo>
                  <a:pt x="75535" y="581660"/>
                </a:lnTo>
                <a:lnTo>
                  <a:pt x="106160" y="615950"/>
                </a:lnTo>
                <a:lnTo>
                  <a:pt x="140942" y="646430"/>
                </a:lnTo>
                <a:lnTo>
                  <a:pt x="179446" y="673100"/>
                </a:lnTo>
                <a:lnTo>
                  <a:pt x="221236" y="693420"/>
                </a:lnTo>
                <a:lnTo>
                  <a:pt x="265879" y="708660"/>
                </a:lnTo>
                <a:lnTo>
                  <a:pt x="312938" y="718820"/>
                </a:lnTo>
                <a:lnTo>
                  <a:pt x="361978" y="721360"/>
                </a:lnTo>
                <a:lnTo>
                  <a:pt x="411002" y="718820"/>
                </a:lnTo>
                <a:lnTo>
                  <a:pt x="458049" y="708660"/>
                </a:lnTo>
                <a:lnTo>
                  <a:pt x="469208" y="704850"/>
                </a:lnTo>
                <a:lnTo>
                  <a:pt x="361978" y="704850"/>
                </a:lnTo>
                <a:lnTo>
                  <a:pt x="315171" y="702310"/>
                </a:lnTo>
                <a:lnTo>
                  <a:pt x="270278" y="692150"/>
                </a:lnTo>
                <a:lnTo>
                  <a:pt x="227710" y="678180"/>
                </a:lnTo>
                <a:lnTo>
                  <a:pt x="187879" y="657860"/>
                </a:lnTo>
                <a:lnTo>
                  <a:pt x="151194" y="633730"/>
                </a:lnTo>
                <a:lnTo>
                  <a:pt x="118067" y="604520"/>
                </a:lnTo>
                <a:lnTo>
                  <a:pt x="88908" y="571500"/>
                </a:lnTo>
                <a:lnTo>
                  <a:pt x="64130" y="534670"/>
                </a:lnTo>
                <a:lnTo>
                  <a:pt x="44143" y="495300"/>
                </a:lnTo>
                <a:lnTo>
                  <a:pt x="29357" y="452120"/>
                </a:lnTo>
                <a:lnTo>
                  <a:pt x="20185" y="407670"/>
                </a:lnTo>
                <a:lnTo>
                  <a:pt x="17036" y="360680"/>
                </a:lnTo>
                <a:lnTo>
                  <a:pt x="20185" y="313690"/>
                </a:lnTo>
                <a:lnTo>
                  <a:pt x="29357" y="269240"/>
                </a:lnTo>
                <a:lnTo>
                  <a:pt x="44143" y="227330"/>
                </a:lnTo>
                <a:lnTo>
                  <a:pt x="64130" y="187960"/>
                </a:lnTo>
                <a:lnTo>
                  <a:pt x="88908" y="151130"/>
                </a:lnTo>
                <a:lnTo>
                  <a:pt x="118067" y="118110"/>
                </a:lnTo>
                <a:lnTo>
                  <a:pt x="151194" y="88900"/>
                </a:lnTo>
                <a:lnTo>
                  <a:pt x="187879" y="63500"/>
                </a:lnTo>
                <a:lnTo>
                  <a:pt x="227710" y="44450"/>
                </a:lnTo>
                <a:lnTo>
                  <a:pt x="270278" y="29210"/>
                </a:lnTo>
                <a:lnTo>
                  <a:pt x="315171" y="20320"/>
                </a:lnTo>
                <a:lnTo>
                  <a:pt x="361978" y="16510"/>
                </a:lnTo>
                <a:lnTo>
                  <a:pt x="469208" y="16510"/>
                </a:lnTo>
                <a:lnTo>
                  <a:pt x="458049" y="12700"/>
                </a:lnTo>
                <a:lnTo>
                  <a:pt x="411002" y="3810"/>
                </a:lnTo>
                <a:lnTo>
                  <a:pt x="361978" y="0"/>
                </a:lnTo>
                <a:close/>
              </a:path>
              <a:path w="724535" h="721360">
                <a:moveTo>
                  <a:pt x="469208" y="16510"/>
                </a:moveTo>
                <a:lnTo>
                  <a:pt x="361978" y="16510"/>
                </a:lnTo>
                <a:lnTo>
                  <a:pt x="408781" y="20320"/>
                </a:lnTo>
                <a:lnTo>
                  <a:pt x="453669" y="29210"/>
                </a:lnTo>
                <a:lnTo>
                  <a:pt x="496230" y="44450"/>
                </a:lnTo>
                <a:lnTo>
                  <a:pt x="536054" y="64770"/>
                </a:lnTo>
                <a:lnTo>
                  <a:pt x="572730" y="88900"/>
                </a:lnTo>
                <a:lnTo>
                  <a:pt x="605849" y="118110"/>
                </a:lnTo>
                <a:lnTo>
                  <a:pt x="634999" y="151130"/>
                </a:lnTo>
                <a:lnTo>
                  <a:pt x="659769" y="187960"/>
                </a:lnTo>
                <a:lnTo>
                  <a:pt x="679750" y="227330"/>
                </a:lnTo>
                <a:lnTo>
                  <a:pt x="694530" y="270510"/>
                </a:lnTo>
                <a:lnTo>
                  <a:pt x="703699" y="314960"/>
                </a:lnTo>
                <a:lnTo>
                  <a:pt x="706847" y="360680"/>
                </a:lnTo>
                <a:lnTo>
                  <a:pt x="703699" y="407670"/>
                </a:lnTo>
                <a:lnTo>
                  <a:pt x="694530" y="452120"/>
                </a:lnTo>
                <a:lnTo>
                  <a:pt x="679750" y="495300"/>
                </a:lnTo>
                <a:lnTo>
                  <a:pt x="659769" y="534670"/>
                </a:lnTo>
                <a:lnTo>
                  <a:pt x="634999" y="571500"/>
                </a:lnTo>
                <a:lnTo>
                  <a:pt x="605849" y="604520"/>
                </a:lnTo>
                <a:lnTo>
                  <a:pt x="572730" y="633730"/>
                </a:lnTo>
                <a:lnTo>
                  <a:pt x="536054" y="657860"/>
                </a:lnTo>
                <a:lnTo>
                  <a:pt x="496230" y="678180"/>
                </a:lnTo>
                <a:lnTo>
                  <a:pt x="453669" y="692150"/>
                </a:lnTo>
                <a:lnTo>
                  <a:pt x="408781" y="702310"/>
                </a:lnTo>
                <a:lnTo>
                  <a:pt x="361978" y="704850"/>
                </a:lnTo>
                <a:lnTo>
                  <a:pt x="469208" y="704850"/>
                </a:lnTo>
                <a:lnTo>
                  <a:pt x="544470" y="673100"/>
                </a:lnTo>
                <a:lnTo>
                  <a:pt x="582971" y="646430"/>
                </a:lnTo>
                <a:lnTo>
                  <a:pt x="617753" y="615950"/>
                </a:lnTo>
                <a:lnTo>
                  <a:pt x="648379" y="581660"/>
                </a:lnTo>
                <a:lnTo>
                  <a:pt x="674414" y="543560"/>
                </a:lnTo>
                <a:lnTo>
                  <a:pt x="695421" y="501650"/>
                </a:lnTo>
                <a:lnTo>
                  <a:pt x="710966" y="457200"/>
                </a:lnTo>
                <a:lnTo>
                  <a:pt x="720613" y="410210"/>
                </a:lnTo>
                <a:lnTo>
                  <a:pt x="723925" y="360680"/>
                </a:lnTo>
                <a:lnTo>
                  <a:pt x="720613" y="312420"/>
                </a:lnTo>
                <a:lnTo>
                  <a:pt x="710966" y="265430"/>
                </a:lnTo>
                <a:lnTo>
                  <a:pt x="695421" y="220980"/>
                </a:lnTo>
                <a:lnTo>
                  <a:pt x="674414" y="179070"/>
                </a:lnTo>
                <a:lnTo>
                  <a:pt x="648379" y="140970"/>
                </a:lnTo>
                <a:lnTo>
                  <a:pt x="617753" y="105410"/>
                </a:lnTo>
                <a:lnTo>
                  <a:pt x="582971" y="74930"/>
                </a:lnTo>
                <a:lnTo>
                  <a:pt x="544470" y="49530"/>
                </a:lnTo>
                <a:lnTo>
                  <a:pt x="502684" y="27940"/>
                </a:lnTo>
                <a:lnTo>
                  <a:pt x="469208" y="16510"/>
                </a:lnTo>
                <a:close/>
              </a:path>
              <a:path w="724535" h="721360">
                <a:moveTo>
                  <a:pt x="260787" y="664210"/>
                </a:moveTo>
                <a:lnTo>
                  <a:pt x="259583" y="664210"/>
                </a:lnTo>
                <a:lnTo>
                  <a:pt x="259332" y="665480"/>
                </a:lnTo>
                <a:lnTo>
                  <a:pt x="258965" y="665480"/>
                </a:lnTo>
                <a:lnTo>
                  <a:pt x="259342" y="666750"/>
                </a:lnTo>
                <a:lnTo>
                  <a:pt x="259814" y="666750"/>
                </a:lnTo>
                <a:lnTo>
                  <a:pt x="273047" y="671830"/>
                </a:lnTo>
                <a:lnTo>
                  <a:pt x="295182" y="676910"/>
                </a:lnTo>
                <a:lnTo>
                  <a:pt x="325173" y="680720"/>
                </a:lnTo>
                <a:lnTo>
                  <a:pt x="361978" y="683260"/>
                </a:lnTo>
                <a:lnTo>
                  <a:pt x="411322" y="679450"/>
                </a:lnTo>
                <a:lnTo>
                  <a:pt x="427403" y="675640"/>
                </a:lnTo>
                <a:lnTo>
                  <a:pt x="337895" y="675640"/>
                </a:lnTo>
                <a:lnTo>
                  <a:pt x="309573" y="674370"/>
                </a:lnTo>
                <a:lnTo>
                  <a:pt x="286022" y="670560"/>
                </a:lnTo>
                <a:lnTo>
                  <a:pt x="269131" y="666750"/>
                </a:lnTo>
                <a:lnTo>
                  <a:pt x="260787" y="664210"/>
                </a:lnTo>
                <a:close/>
              </a:path>
              <a:path w="724535" h="721360">
                <a:moveTo>
                  <a:pt x="561560" y="610870"/>
                </a:moveTo>
                <a:lnTo>
                  <a:pt x="383014" y="610870"/>
                </a:lnTo>
                <a:lnTo>
                  <a:pt x="392862" y="613410"/>
                </a:lnTo>
                <a:lnTo>
                  <a:pt x="400828" y="618490"/>
                </a:lnTo>
                <a:lnTo>
                  <a:pt x="406158" y="626110"/>
                </a:lnTo>
                <a:lnTo>
                  <a:pt x="408102" y="636270"/>
                </a:lnTo>
                <a:lnTo>
                  <a:pt x="403337" y="651510"/>
                </a:lnTo>
                <a:lnTo>
                  <a:pt x="389545" y="664210"/>
                </a:lnTo>
                <a:lnTo>
                  <a:pt x="367480" y="673100"/>
                </a:lnTo>
                <a:lnTo>
                  <a:pt x="337895" y="675640"/>
                </a:lnTo>
                <a:lnTo>
                  <a:pt x="427403" y="675640"/>
                </a:lnTo>
                <a:lnTo>
                  <a:pt x="459565" y="668020"/>
                </a:lnTo>
                <a:lnTo>
                  <a:pt x="505234" y="650240"/>
                </a:lnTo>
                <a:lnTo>
                  <a:pt x="546854" y="624840"/>
                </a:lnTo>
                <a:lnTo>
                  <a:pt x="561560" y="610870"/>
                </a:lnTo>
                <a:close/>
              </a:path>
              <a:path w="724535" h="721360">
                <a:moveTo>
                  <a:pt x="57956" y="259080"/>
                </a:moveTo>
                <a:lnTo>
                  <a:pt x="55275" y="259080"/>
                </a:lnTo>
                <a:lnTo>
                  <a:pt x="52645" y="266700"/>
                </a:lnTo>
                <a:lnTo>
                  <a:pt x="47109" y="289560"/>
                </a:lnTo>
                <a:lnTo>
                  <a:pt x="41615" y="321310"/>
                </a:lnTo>
                <a:lnTo>
                  <a:pt x="39108" y="360680"/>
                </a:lnTo>
                <a:lnTo>
                  <a:pt x="42714" y="410210"/>
                </a:lnTo>
                <a:lnTo>
                  <a:pt x="53689" y="458470"/>
                </a:lnTo>
                <a:lnTo>
                  <a:pt x="72132" y="504190"/>
                </a:lnTo>
                <a:lnTo>
                  <a:pt x="98144" y="546100"/>
                </a:lnTo>
                <a:lnTo>
                  <a:pt x="131824" y="581660"/>
                </a:lnTo>
                <a:lnTo>
                  <a:pt x="173272" y="610870"/>
                </a:lnTo>
                <a:lnTo>
                  <a:pt x="222590" y="632460"/>
                </a:lnTo>
                <a:lnTo>
                  <a:pt x="277438" y="643890"/>
                </a:lnTo>
                <a:lnTo>
                  <a:pt x="295781" y="645160"/>
                </a:lnTo>
                <a:lnTo>
                  <a:pt x="330138" y="640080"/>
                </a:lnTo>
                <a:lnTo>
                  <a:pt x="351052" y="627380"/>
                </a:lnTo>
                <a:lnTo>
                  <a:pt x="366139" y="615950"/>
                </a:lnTo>
                <a:lnTo>
                  <a:pt x="383014" y="610870"/>
                </a:lnTo>
                <a:lnTo>
                  <a:pt x="561560" y="610870"/>
                </a:lnTo>
                <a:lnTo>
                  <a:pt x="582951" y="590550"/>
                </a:lnTo>
                <a:lnTo>
                  <a:pt x="612052" y="549910"/>
                </a:lnTo>
                <a:lnTo>
                  <a:pt x="612580" y="548640"/>
                </a:lnTo>
                <a:lnTo>
                  <a:pt x="220579" y="548640"/>
                </a:lnTo>
                <a:lnTo>
                  <a:pt x="194999" y="543560"/>
                </a:lnTo>
                <a:lnTo>
                  <a:pt x="176845" y="530860"/>
                </a:lnTo>
                <a:lnTo>
                  <a:pt x="166021" y="513080"/>
                </a:lnTo>
                <a:lnTo>
                  <a:pt x="162434" y="491490"/>
                </a:lnTo>
                <a:lnTo>
                  <a:pt x="164832" y="473710"/>
                </a:lnTo>
                <a:lnTo>
                  <a:pt x="171835" y="454660"/>
                </a:lnTo>
                <a:lnTo>
                  <a:pt x="183161" y="436880"/>
                </a:lnTo>
                <a:lnTo>
                  <a:pt x="198527" y="420370"/>
                </a:lnTo>
                <a:lnTo>
                  <a:pt x="216216" y="406400"/>
                </a:lnTo>
                <a:lnTo>
                  <a:pt x="87222" y="406400"/>
                </a:lnTo>
                <a:lnTo>
                  <a:pt x="71075" y="402590"/>
                </a:lnTo>
                <a:lnTo>
                  <a:pt x="58032" y="388620"/>
                </a:lnTo>
                <a:lnTo>
                  <a:pt x="49312" y="367030"/>
                </a:lnTo>
                <a:lnTo>
                  <a:pt x="46134" y="336550"/>
                </a:lnTo>
                <a:lnTo>
                  <a:pt x="47801" y="308610"/>
                </a:lnTo>
                <a:lnTo>
                  <a:pt x="51579" y="285750"/>
                </a:lnTo>
                <a:lnTo>
                  <a:pt x="55632" y="267970"/>
                </a:lnTo>
                <a:lnTo>
                  <a:pt x="58123" y="260350"/>
                </a:lnTo>
                <a:lnTo>
                  <a:pt x="57956" y="259080"/>
                </a:lnTo>
                <a:close/>
              </a:path>
              <a:path w="724535" h="721360">
                <a:moveTo>
                  <a:pt x="424112" y="312420"/>
                </a:moveTo>
                <a:lnTo>
                  <a:pt x="406083" y="325120"/>
                </a:lnTo>
                <a:lnTo>
                  <a:pt x="386387" y="337820"/>
                </a:lnTo>
                <a:lnTo>
                  <a:pt x="332084" y="369570"/>
                </a:lnTo>
                <a:lnTo>
                  <a:pt x="330306" y="394970"/>
                </a:lnTo>
                <a:lnTo>
                  <a:pt x="324025" y="440690"/>
                </a:lnTo>
                <a:lnTo>
                  <a:pt x="302789" y="496570"/>
                </a:lnTo>
                <a:lnTo>
                  <a:pt x="252995" y="542290"/>
                </a:lnTo>
                <a:lnTo>
                  <a:pt x="220579" y="548640"/>
                </a:lnTo>
                <a:lnTo>
                  <a:pt x="467231" y="548640"/>
                </a:lnTo>
                <a:lnTo>
                  <a:pt x="421764" y="538480"/>
                </a:lnTo>
                <a:lnTo>
                  <a:pt x="389167" y="513080"/>
                </a:lnTo>
                <a:lnTo>
                  <a:pt x="369537" y="477520"/>
                </a:lnTo>
                <a:lnTo>
                  <a:pt x="362973" y="439420"/>
                </a:lnTo>
                <a:lnTo>
                  <a:pt x="371134" y="391160"/>
                </a:lnTo>
                <a:lnTo>
                  <a:pt x="390667" y="358140"/>
                </a:lnTo>
                <a:lnTo>
                  <a:pt x="414148" y="336550"/>
                </a:lnTo>
                <a:lnTo>
                  <a:pt x="434154" y="323850"/>
                </a:lnTo>
                <a:lnTo>
                  <a:pt x="430164" y="321310"/>
                </a:lnTo>
                <a:lnTo>
                  <a:pt x="427128" y="317500"/>
                </a:lnTo>
                <a:lnTo>
                  <a:pt x="424112" y="312420"/>
                </a:lnTo>
                <a:close/>
              </a:path>
              <a:path w="724535" h="721360">
                <a:moveTo>
                  <a:pt x="632519" y="378460"/>
                </a:moveTo>
                <a:lnTo>
                  <a:pt x="496309" y="378460"/>
                </a:lnTo>
                <a:lnTo>
                  <a:pt x="525420" y="384810"/>
                </a:lnTo>
                <a:lnTo>
                  <a:pt x="546453" y="402590"/>
                </a:lnTo>
                <a:lnTo>
                  <a:pt x="559214" y="427990"/>
                </a:lnTo>
                <a:lnTo>
                  <a:pt x="563511" y="457200"/>
                </a:lnTo>
                <a:lnTo>
                  <a:pt x="556506" y="490220"/>
                </a:lnTo>
                <a:lnTo>
                  <a:pt x="536806" y="519430"/>
                </a:lnTo>
                <a:lnTo>
                  <a:pt x="506390" y="541020"/>
                </a:lnTo>
                <a:lnTo>
                  <a:pt x="467231" y="548640"/>
                </a:lnTo>
                <a:lnTo>
                  <a:pt x="612580" y="548640"/>
                </a:lnTo>
                <a:lnTo>
                  <a:pt x="632682" y="500380"/>
                </a:lnTo>
                <a:lnTo>
                  <a:pt x="644809" y="445770"/>
                </a:lnTo>
                <a:lnTo>
                  <a:pt x="645718" y="427990"/>
                </a:lnTo>
                <a:lnTo>
                  <a:pt x="640548" y="393700"/>
                </a:lnTo>
                <a:lnTo>
                  <a:pt x="632519" y="378460"/>
                </a:lnTo>
                <a:close/>
              </a:path>
              <a:path w="724535" h="721360">
                <a:moveTo>
                  <a:pt x="300420" y="387350"/>
                </a:moveTo>
                <a:lnTo>
                  <a:pt x="264998" y="406400"/>
                </a:lnTo>
                <a:lnTo>
                  <a:pt x="231062" y="431800"/>
                </a:lnTo>
                <a:lnTo>
                  <a:pt x="205585" y="461010"/>
                </a:lnTo>
                <a:lnTo>
                  <a:pt x="195543" y="492760"/>
                </a:lnTo>
                <a:lnTo>
                  <a:pt x="197342" y="504190"/>
                </a:lnTo>
                <a:lnTo>
                  <a:pt x="202427" y="511810"/>
                </a:lnTo>
                <a:lnTo>
                  <a:pt x="210328" y="516890"/>
                </a:lnTo>
                <a:lnTo>
                  <a:pt x="220579" y="518160"/>
                </a:lnTo>
                <a:lnTo>
                  <a:pt x="253666" y="505460"/>
                </a:lnTo>
                <a:lnTo>
                  <a:pt x="276818" y="473710"/>
                </a:lnTo>
                <a:lnTo>
                  <a:pt x="291811" y="433070"/>
                </a:lnTo>
                <a:lnTo>
                  <a:pt x="300420" y="387350"/>
                </a:lnTo>
                <a:close/>
              </a:path>
              <a:path w="724535" h="721360">
                <a:moveTo>
                  <a:pt x="464237" y="340360"/>
                </a:moveTo>
                <a:lnTo>
                  <a:pt x="444905" y="347980"/>
                </a:lnTo>
                <a:lnTo>
                  <a:pt x="423886" y="365760"/>
                </a:lnTo>
                <a:lnTo>
                  <a:pt x="407003" y="393700"/>
                </a:lnTo>
                <a:lnTo>
                  <a:pt x="400082" y="435610"/>
                </a:lnTo>
                <a:lnTo>
                  <a:pt x="404966" y="466090"/>
                </a:lnTo>
                <a:lnTo>
                  <a:pt x="418870" y="492760"/>
                </a:lnTo>
                <a:lnTo>
                  <a:pt x="440673" y="510540"/>
                </a:lnTo>
                <a:lnTo>
                  <a:pt x="469252" y="518160"/>
                </a:lnTo>
                <a:lnTo>
                  <a:pt x="492069" y="513080"/>
                </a:lnTo>
                <a:lnTo>
                  <a:pt x="511081" y="500380"/>
                </a:lnTo>
                <a:lnTo>
                  <a:pt x="524270" y="480060"/>
                </a:lnTo>
                <a:lnTo>
                  <a:pt x="524804" y="477520"/>
                </a:lnTo>
                <a:lnTo>
                  <a:pt x="471252" y="477520"/>
                </a:lnTo>
                <a:lnTo>
                  <a:pt x="457298" y="474980"/>
                </a:lnTo>
                <a:lnTo>
                  <a:pt x="446170" y="464820"/>
                </a:lnTo>
                <a:lnTo>
                  <a:pt x="438806" y="450850"/>
                </a:lnTo>
                <a:lnTo>
                  <a:pt x="436143" y="433070"/>
                </a:lnTo>
                <a:lnTo>
                  <a:pt x="440754" y="411480"/>
                </a:lnTo>
                <a:lnTo>
                  <a:pt x="453453" y="393700"/>
                </a:lnTo>
                <a:lnTo>
                  <a:pt x="472538" y="382270"/>
                </a:lnTo>
                <a:lnTo>
                  <a:pt x="496309" y="378460"/>
                </a:lnTo>
                <a:lnTo>
                  <a:pt x="632519" y="378460"/>
                </a:lnTo>
                <a:lnTo>
                  <a:pt x="629174" y="372110"/>
                </a:lnTo>
                <a:lnTo>
                  <a:pt x="617800" y="356870"/>
                </a:lnTo>
                <a:lnTo>
                  <a:pt x="613028" y="341630"/>
                </a:lnTo>
                <a:lnTo>
                  <a:pt x="473313" y="341630"/>
                </a:lnTo>
                <a:lnTo>
                  <a:pt x="464237" y="340360"/>
                </a:lnTo>
                <a:close/>
              </a:path>
              <a:path w="724535" h="721360">
                <a:moveTo>
                  <a:pt x="494309" y="407670"/>
                </a:moveTo>
                <a:lnTo>
                  <a:pt x="485458" y="408940"/>
                </a:lnTo>
                <a:lnTo>
                  <a:pt x="477633" y="414020"/>
                </a:lnTo>
                <a:lnTo>
                  <a:pt x="471903" y="420370"/>
                </a:lnTo>
                <a:lnTo>
                  <a:pt x="469336" y="429260"/>
                </a:lnTo>
                <a:lnTo>
                  <a:pt x="471255" y="441960"/>
                </a:lnTo>
                <a:lnTo>
                  <a:pt x="476793" y="449580"/>
                </a:lnTo>
                <a:lnTo>
                  <a:pt x="482584" y="457200"/>
                </a:lnTo>
                <a:lnTo>
                  <a:pt x="485262" y="464820"/>
                </a:lnTo>
                <a:lnTo>
                  <a:pt x="485262" y="473710"/>
                </a:lnTo>
                <a:lnTo>
                  <a:pt x="478278" y="477520"/>
                </a:lnTo>
                <a:lnTo>
                  <a:pt x="524804" y="477520"/>
                </a:lnTo>
                <a:lnTo>
                  <a:pt x="529617" y="454660"/>
                </a:lnTo>
                <a:lnTo>
                  <a:pt x="527484" y="438150"/>
                </a:lnTo>
                <a:lnTo>
                  <a:pt x="520986" y="422910"/>
                </a:lnTo>
                <a:lnTo>
                  <a:pt x="509977" y="411480"/>
                </a:lnTo>
                <a:lnTo>
                  <a:pt x="494309" y="407670"/>
                </a:lnTo>
                <a:close/>
              </a:path>
              <a:path w="724535" h="721360">
                <a:moveTo>
                  <a:pt x="681091" y="314960"/>
                </a:moveTo>
                <a:lnTo>
                  <a:pt x="636692" y="314960"/>
                </a:lnTo>
                <a:lnTo>
                  <a:pt x="652819" y="320040"/>
                </a:lnTo>
                <a:lnTo>
                  <a:pt x="665837" y="334010"/>
                </a:lnTo>
                <a:lnTo>
                  <a:pt x="674557" y="356870"/>
                </a:lnTo>
                <a:lnTo>
                  <a:pt x="677650" y="384810"/>
                </a:lnTo>
                <a:lnTo>
                  <a:pt x="677711" y="387350"/>
                </a:lnTo>
                <a:lnTo>
                  <a:pt x="675956" y="415290"/>
                </a:lnTo>
                <a:lnTo>
                  <a:pt x="671825" y="439420"/>
                </a:lnTo>
                <a:lnTo>
                  <a:pt x="665749" y="463550"/>
                </a:lnTo>
                <a:lnTo>
                  <a:pt x="666000" y="463550"/>
                </a:lnTo>
                <a:lnTo>
                  <a:pt x="667948" y="464820"/>
                </a:lnTo>
                <a:lnTo>
                  <a:pt x="668524" y="464820"/>
                </a:lnTo>
                <a:lnTo>
                  <a:pt x="668702" y="463550"/>
                </a:lnTo>
                <a:lnTo>
                  <a:pt x="671362" y="455930"/>
                </a:lnTo>
                <a:lnTo>
                  <a:pt x="677021" y="434340"/>
                </a:lnTo>
                <a:lnTo>
                  <a:pt x="682546" y="401320"/>
                </a:lnTo>
                <a:lnTo>
                  <a:pt x="684806" y="360680"/>
                </a:lnTo>
                <a:lnTo>
                  <a:pt x="681091" y="314960"/>
                </a:lnTo>
                <a:close/>
              </a:path>
              <a:path w="724535" h="721360">
                <a:moveTo>
                  <a:pt x="361978" y="39370"/>
                </a:moveTo>
                <a:lnTo>
                  <a:pt x="312671" y="43180"/>
                </a:lnTo>
                <a:lnTo>
                  <a:pt x="264539" y="54610"/>
                </a:lnTo>
                <a:lnTo>
                  <a:pt x="219003" y="72390"/>
                </a:lnTo>
                <a:lnTo>
                  <a:pt x="177485" y="97790"/>
                </a:lnTo>
                <a:lnTo>
                  <a:pt x="141407" y="132080"/>
                </a:lnTo>
                <a:lnTo>
                  <a:pt x="112189" y="172720"/>
                </a:lnTo>
                <a:lnTo>
                  <a:pt x="91253" y="222250"/>
                </a:lnTo>
                <a:lnTo>
                  <a:pt x="79107" y="276860"/>
                </a:lnTo>
                <a:lnTo>
                  <a:pt x="78196" y="294640"/>
                </a:lnTo>
                <a:lnTo>
                  <a:pt x="83368" y="328930"/>
                </a:lnTo>
                <a:lnTo>
                  <a:pt x="94745" y="350520"/>
                </a:lnTo>
                <a:lnTo>
                  <a:pt x="106123" y="365760"/>
                </a:lnTo>
                <a:lnTo>
                  <a:pt x="111295" y="383540"/>
                </a:lnTo>
                <a:lnTo>
                  <a:pt x="109368" y="392430"/>
                </a:lnTo>
                <a:lnTo>
                  <a:pt x="104151" y="400050"/>
                </a:lnTo>
                <a:lnTo>
                  <a:pt x="96487" y="405130"/>
                </a:lnTo>
                <a:lnTo>
                  <a:pt x="87222" y="406400"/>
                </a:lnTo>
                <a:lnTo>
                  <a:pt x="216216" y="406400"/>
                </a:lnTo>
                <a:lnTo>
                  <a:pt x="221040" y="402590"/>
                </a:lnTo>
                <a:lnTo>
                  <a:pt x="245527" y="386080"/>
                </a:lnTo>
                <a:lnTo>
                  <a:pt x="272836" y="370840"/>
                </a:lnTo>
                <a:lnTo>
                  <a:pt x="303812" y="355600"/>
                </a:lnTo>
                <a:lnTo>
                  <a:pt x="304608" y="350520"/>
                </a:lnTo>
                <a:lnTo>
                  <a:pt x="266703" y="350520"/>
                </a:lnTo>
                <a:lnTo>
                  <a:pt x="251810" y="346710"/>
                </a:lnTo>
                <a:lnTo>
                  <a:pt x="239262" y="339090"/>
                </a:lnTo>
                <a:lnTo>
                  <a:pt x="229906" y="326390"/>
                </a:lnTo>
                <a:lnTo>
                  <a:pt x="224590" y="312420"/>
                </a:lnTo>
                <a:lnTo>
                  <a:pt x="205060" y="308610"/>
                </a:lnTo>
                <a:lnTo>
                  <a:pt x="189380" y="297180"/>
                </a:lnTo>
                <a:lnTo>
                  <a:pt x="178771" y="280670"/>
                </a:lnTo>
                <a:lnTo>
                  <a:pt x="174455" y="259080"/>
                </a:lnTo>
                <a:lnTo>
                  <a:pt x="176102" y="242570"/>
                </a:lnTo>
                <a:lnTo>
                  <a:pt x="180853" y="228600"/>
                </a:lnTo>
                <a:lnTo>
                  <a:pt x="188423" y="219710"/>
                </a:lnTo>
                <a:lnTo>
                  <a:pt x="198527" y="215900"/>
                </a:lnTo>
                <a:lnTo>
                  <a:pt x="243485" y="215900"/>
                </a:lnTo>
                <a:lnTo>
                  <a:pt x="248293" y="205740"/>
                </a:lnTo>
                <a:lnTo>
                  <a:pt x="274785" y="177800"/>
                </a:lnTo>
                <a:lnTo>
                  <a:pt x="306828" y="166370"/>
                </a:lnTo>
                <a:lnTo>
                  <a:pt x="615434" y="166370"/>
                </a:lnTo>
                <a:lnTo>
                  <a:pt x="592330" y="140970"/>
                </a:lnTo>
                <a:lnTo>
                  <a:pt x="550897" y="111760"/>
                </a:lnTo>
                <a:lnTo>
                  <a:pt x="547798" y="110490"/>
                </a:lnTo>
                <a:lnTo>
                  <a:pt x="340900" y="110490"/>
                </a:lnTo>
                <a:lnTo>
                  <a:pt x="330642" y="109220"/>
                </a:lnTo>
                <a:lnTo>
                  <a:pt x="322733" y="104140"/>
                </a:lnTo>
                <a:lnTo>
                  <a:pt x="317644" y="96520"/>
                </a:lnTo>
                <a:lnTo>
                  <a:pt x="315843" y="87630"/>
                </a:lnTo>
                <a:lnTo>
                  <a:pt x="320747" y="71120"/>
                </a:lnTo>
                <a:lnTo>
                  <a:pt x="334767" y="58420"/>
                </a:lnTo>
                <a:lnTo>
                  <a:pt x="356863" y="49530"/>
                </a:lnTo>
                <a:lnTo>
                  <a:pt x="385998" y="45720"/>
                </a:lnTo>
                <a:lnTo>
                  <a:pt x="424480" y="45720"/>
                </a:lnTo>
                <a:lnTo>
                  <a:pt x="400311" y="41910"/>
                </a:lnTo>
                <a:lnTo>
                  <a:pt x="361978" y="39370"/>
                </a:lnTo>
                <a:close/>
              </a:path>
              <a:path w="724535" h="721360">
                <a:moveTo>
                  <a:pt x="306828" y="336550"/>
                </a:moveTo>
                <a:lnTo>
                  <a:pt x="297733" y="342900"/>
                </a:lnTo>
                <a:lnTo>
                  <a:pt x="287516" y="346710"/>
                </a:lnTo>
                <a:lnTo>
                  <a:pt x="276923" y="349250"/>
                </a:lnTo>
                <a:lnTo>
                  <a:pt x="266703" y="350520"/>
                </a:lnTo>
                <a:lnTo>
                  <a:pt x="304608" y="350520"/>
                </a:lnTo>
                <a:lnTo>
                  <a:pt x="305802" y="342900"/>
                </a:lnTo>
                <a:lnTo>
                  <a:pt x="306828" y="336550"/>
                </a:lnTo>
                <a:close/>
              </a:path>
              <a:path w="724535" h="721360">
                <a:moveTo>
                  <a:pt x="680017" y="308610"/>
                </a:moveTo>
                <a:lnTo>
                  <a:pt x="490738" y="308610"/>
                </a:lnTo>
                <a:lnTo>
                  <a:pt x="500282" y="309880"/>
                </a:lnTo>
                <a:lnTo>
                  <a:pt x="509628" y="313690"/>
                </a:lnTo>
                <a:lnTo>
                  <a:pt x="516869" y="317500"/>
                </a:lnTo>
                <a:lnTo>
                  <a:pt x="520099" y="325120"/>
                </a:lnTo>
                <a:lnTo>
                  <a:pt x="512166" y="337820"/>
                </a:lnTo>
                <a:lnTo>
                  <a:pt x="492930" y="341630"/>
                </a:lnTo>
                <a:lnTo>
                  <a:pt x="613028" y="341630"/>
                </a:lnTo>
                <a:lnTo>
                  <a:pt x="636692" y="314960"/>
                </a:lnTo>
                <a:lnTo>
                  <a:pt x="681091" y="314960"/>
                </a:lnTo>
                <a:lnTo>
                  <a:pt x="680884" y="312420"/>
                </a:lnTo>
                <a:lnTo>
                  <a:pt x="680017" y="308610"/>
                </a:lnTo>
                <a:close/>
              </a:path>
              <a:path w="724535" h="721360">
                <a:moveTo>
                  <a:pt x="414646" y="248920"/>
                </a:moveTo>
                <a:lnTo>
                  <a:pt x="361978" y="248920"/>
                </a:lnTo>
                <a:lnTo>
                  <a:pt x="365967" y="255270"/>
                </a:lnTo>
                <a:lnTo>
                  <a:pt x="365967" y="261620"/>
                </a:lnTo>
                <a:lnTo>
                  <a:pt x="363198" y="274320"/>
                </a:lnTo>
                <a:lnTo>
                  <a:pt x="356203" y="287020"/>
                </a:lnTo>
                <a:lnTo>
                  <a:pt x="346955" y="298450"/>
                </a:lnTo>
                <a:lnTo>
                  <a:pt x="337424" y="309880"/>
                </a:lnTo>
                <a:lnTo>
                  <a:pt x="335577" y="320040"/>
                </a:lnTo>
                <a:lnTo>
                  <a:pt x="334383" y="328930"/>
                </a:lnTo>
                <a:lnTo>
                  <a:pt x="333741" y="335280"/>
                </a:lnTo>
                <a:lnTo>
                  <a:pt x="333550" y="340360"/>
                </a:lnTo>
                <a:lnTo>
                  <a:pt x="357283" y="325120"/>
                </a:lnTo>
                <a:lnTo>
                  <a:pt x="377220" y="313690"/>
                </a:lnTo>
                <a:lnTo>
                  <a:pt x="395462" y="300990"/>
                </a:lnTo>
                <a:lnTo>
                  <a:pt x="414113" y="288290"/>
                </a:lnTo>
                <a:lnTo>
                  <a:pt x="412092" y="280670"/>
                </a:lnTo>
                <a:lnTo>
                  <a:pt x="412092" y="265430"/>
                </a:lnTo>
                <a:lnTo>
                  <a:pt x="414646" y="248920"/>
                </a:lnTo>
                <a:close/>
              </a:path>
              <a:path w="724535" h="721360">
                <a:moveTo>
                  <a:pt x="484299" y="166370"/>
                </a:moveTo>
                <a:lnTo>
                  <a:pt x="306828" y="166370"/>
                </a:lnTo>
                <a:lnTo>
                  <a:pt x="324834" y="170180"/>
                </a:lnTo>
                <a:lnTo>
                  <a:pt x="335137" y="177800"/>
                </a:lnTo>
                <a:lnTo>
                  <a:pt x="339804" y="189230"/>
                </a:lnTo>
                <a:lnTo>
                  <a:pt x="340900" y="198120"/>
                </a:lnTo>
                <a:lnTo>
                  <a:pt x="332944" y="233680"/>
                </a:lnTo>
                <a:lnTo>
                  <a:pt x="312580" y="266700"/>
                </a:lnTo>
                <a:lnTo>
                  <a:pt x="285069" y="293370"/>
                </a:lnTo>
                <a:lnTo>
                  <a:pt x="255667" y="309880"/>
                </a:lnTo>
                <a:lnTo>
                  <a:pt x="256693" y="313690"/>
                </a:lnTo>
                <a:lnTo>
                  <a:pt x="260693" y="325120"/>
                </a:lnTo>
                <a:lnTo>
                  <a:pt x="272724" y="325120"/>
                </a:lnTo>
                <a:lnTo>
                  <a:pt x="314828" y="299720"/>
                </a:lnTo>
                <a:lnTo>
                  <a:pt x="319816" y="283210"/>
                </a:lnTo>
                <a:lnTo>
                  <a:pt x="328374" y="266700"/>
                </a:lnTo>
                <a:lnTo>
                  <a:pt x="339936" y="254000"/>
                </a:lnTo>
                <a:lnTo>
                  <a:pt x="353936" y="248920"/>
                </a:lnTo>
                <a:lnTo>
                  <a:pt x="414646" y="248920"/>
                </a:lnTo>
                <a:lnTo>
                  <a:pt x="417593" y="229870"/>
                </a:lnTo>
                <a:lnTo>
                  <a:pt x="432780" y="198120"/>
                </a:lnTo>
                <a:lnTo>
                  <a:pt x="455674" y="175260"/>
                </a:lnTo>
                <a:lnTo>
                  <a:pt x="484299" y="166370"/>
                </a:lnTo>
                <a:close/>
              </a:path>
              <a:path w="724535" h="721360">
                <a:moveTo>
                  <a:pt x="615434" y="166370"/>
                </a:moveTo>
                <a:lnTo>
                  <a:pt x="484299" y="166370"/>
                </a:lnTo>
                <a:lnTo>
                  <a:pt x="499504" y="168910"/>
                </a:lnTo>
                <a:lnTo>
                  <a:pt x="510485" y="176530"/>
                </a:lnTo>
                <a:lnTo>
                  <a:pt x="517145" y="186690"/>
                </a:lnTo>
                <a:lnTo>
                  <a:pt x="519387" y="199390"/>
                </a:lnTo>
                <a:lnTo>
                  <a:pt x="514201" y="224790"/>
                </a:lnTo>
                <a:lnTo>
                  <a:pt x="499711" y="248920"/>
                </a:lnTo>
                <a:lnTo>
                  <a:pt x="477514" y="271780"/>
                </a:lnTo>
                <a:lnTo>
                  <a:pt x="449211" y="294640"/>
                </a:lnTo>
                <a:lnTo>
                  <a:pt x="452195" y="303530"/>
                </a:lnTo>
                <a:lnTo>
                  <a:pt x="457033" y="309880"/>
                </a:lnTo>
                <a:lnTo>
                  <a:pt x="464038" y="313690"/>
                </a:lnTo>
                <a:lnTo>
                  <a:pt x="466335" y="312420"/>
                </a:lnTo>
                <a:lnTo>
                  <a:pt x="472390" y="311150"/>
                </a:lnTo>
                <a:lnTo>
                  <a:pt x="480943" y="309880"/>
                </a:lnTo>
                <a:lnTo>
                  <a:pt x="490738" y="308610"/>
                </a:lnTo>
                <a:lnTo>
                  <a:pt x="680017" y="308610"/>
                </a:lnTo>
                <a:lnTo>
                  <a:pt x="669892" y="264160"/>
                </a:lnTo>
                <a:lnTo>
                  <a:pt x="651612" y="218440"/>
                </a:lnTo>
                <a:lnTo>
                  <a:pt x="625830" y="177800"/>
                </a:lnTo>
                <a:lnTo>
                  <a:pt x="615434" y="166370"/>
                </a:lnTo>
                <a:close/>
              </a:path>
              <a:path w="724535" h="721360">
                <a:moveTo>
                  <a:pt x="243485" y="215900"/>
                </a:moveTo>
                <a:lnTo>
                  <a:pt x="204527" y="215900"/>
                </a:lnTo>
                <a:lnTo>
                  <a:pt x="206559" y="220980"/>
                </a:lnTo>
                <a:lnTo>
                  <a:pt x="206559" y="224790"/>
                </a:lnTo>
                <a:lnTo>
                  <a:pt x="205777" y="229870"/>
                </a:lnTo>
                <a:lnTo>
                  <a:pt x="204056" y="236220"/>
                </a:lnTo>
                <a:lnTo>
                  <a:pt x="202336" y="245110"/>
                </a:lnTo>
                <a:lnTo>
                  <a:pt x="213383" y="281940"/>
                </a:lnTo>
                <a:lnTo>
                  <a:pt x="223605" y="284480"/>
                </a:lnTo>
                <a:lnTo>
                  <a:pt x="230262" y="243840"/>
                </a:lnTo>
                <a:lnTo>
                  <a:pt x="243485" y="215900"/>
                </a:lnTo>
                <a:close/>
              </a:path>
              <a:path w="724535" h="721360">
                <a:moveTo>
                  <a:pt x="306304" y="193040"/>
                </a:moveTo>
                <a:lnTo>
                  <a:pt x="289650" y="199390"/>
                </a:lnTo>
                <a:lnTo>
                  <a:pt x="272489" y="222250"/>
                </a:lnTo>
                <a:lnTo>
                  <a:pt x="259073" y="252730"/>
                </a:lnTo>
                <a:lnTo>
                  <a:pt x="253657" y="281940"/>
                </a:lnTo>
                <a:lnTo>
                  <a:pt x="279164" y="261620"/>
                </a:lnTo>
                <a:lnTo>
                  <a:pt x="301231" y="233680"/>
                </a:lnTo>
                <a:lnTo>
                  <a:pt x="312673" y="207010"/>
                </a:lnTo>
                <a:lnTo>
                  <a:pt x="306304" y="193040"/>
                </a:lnTo>
                <a:close/>
              </a:path>
              <a:path w="724535" h="721360">
                <a:moveTo>
                  <a:pt x="486236" y="194310"/>
                </a:moveTo>
                <a:lnTo>
                  <a:pt x="473087" y="195580"/>
                </a:lnTo>
                <a:lnTo>
                  <a:pt x="459004" y="212090"/>
                </a:lnTo>
                <a:lnTo>
                  <a:pt x="447775" y="237490"/>
                </a:lnTo>
                <a:lnTo>
                  <a:pt x="443190" y="266700"/>
                </a:lnTo>
                <a:lnTo>
                  <a:pt x="465040" y="246380"/>
                </a:lnTo>
                <a:lnTo>
                  <a:pt x="482481" y="223520"/>
                </a:lnTo>
                <a:lnTo>
                  <a:pt x="491038" y="205740"/>
                </a:lnTo>
                <a:lnTo>
                  <a:pt x="486236" y="194310"/>
                </a:lnTo>
                <a:close/>
              </a:path>
              <a:path w="724535" h="721360">
                <a:moveTo>
                  <a:pt x="428133" y="77470"/>
                </a:moveTo>
                <a:lnTo>
                  <a:pt x="393787" y="82550"/>
                </a:lnTo>
                <a:lnTo>
                  <a:pt x="372874" y="93980"/>
                </a:lnTo>
                <a:lnTo>
                  <a:pt x="357783" y="105410"/>
                </a:lnTo>
                <a:lnTo>
                  <a:pt x="340900" y="110490"/>
                </a:lnTo>
                <a:lnTo>
                  <a:pt x="547798" y="110490"/>
                </a:lnTo>
                <a:lnTo>
                  <a:pt x="501314" y="91440"/>
                </a:lnTo>
                <a:lnTo>
                  <a:pt x="482407" y="85090"/>
                </a:lnTo>
                <a:lnTo>
                  <a:pt x="464351" y="81280"/>
                </a:lnTo>
                <a:lnTo>
                  <a:pt x="446481" y="78740"/>
                </a:lnTo>
                <a:lnTo>
                  <a:pt x="428133" y="77470"/>
                </a:lnTo>
                <a:close/>
              </a:path>
              <a:path w="724535" h="721360">
                <a:moveTo>
                  <a:pt x="424480" y="45720"/>
                </a:moveTo>
                <a:lnTo>
                  <a:pt x="385998" y="45720"/>
                </a:lnTo>
                <a:lnTo>
                  <a:pt x="417467" y="48260"/>
                </a:lnTo>
                <a:lnTo>
                  <a:pt x="441718" y="52070"/>
                </a:lnTo>
                <a:lnTo>
                  <a:pt x="457414" y="57150"/>
                </a:lnTo>
                <a:lnTo>
                  <a:pt x="463221" y="58420"/>
                </a:lnTo>
                <a:lnTo>
                  <a:pt x="464530" y="58420"/>
                </a:lnTo>
                <a:lnTo>
                  <a:pt x="464886" y="57150"/>
                </a:lnTo>
                <a:lnTo>
                  <a:pt x="464530" y="55880"/>
                </a:lnTo>
                <a:lnTo>
                  <a:pt x="464237" y="55880"/>
                </a:lnTo>
                <a:lnTo>
                  <a:pt x="455047" y="52070"/>
                </a:lnTo>
                <a:lnTo>
                  <a:pt x="432536" y="46990"/>
                </a:lnTo>
                <a:lnTo>
                  <a:pt x="424480" y="45720"/>
                </a:lnTo>
                <a:close/>
              </a:path>
            </a:pathLst>
          </a:custGeom>
          <a:solidFill>
            <a:srgbClr val="0072BC"/>
          </a:solidFill>
        </p:spPr>
        <p:txBody>
          <a:bodyPr wrap="square" lIns="0" tIns="0" rIns="0" bIns="0" rtlCol="0"/>
          <a:lstStyle/>
          <a:p>
            <a:endParaRPr>
              <a:latin typeface="GE Inspira" panose="020F0603030400020203" pitchFamily="34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034664" y="814385"/>
            <a:ext cx="16469596" cy="528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b="1" dirty="0">
                <a:latin typeface="GE Inspira" panose="020F0603030400020203" pitchFamily="34" charset="0"/>
              </a:rPr>
              <a:t>Definium Tempo: </a:t>
            </a:r>
            <a:r>
              <a:rPr lang="pt-BR" dirty="0">
                <a:solidFill>
                  <a:schemeClr val="tx1"/>
                </a:solidFill>
                <a:latin typeface="GE Inspira" panose="020F0603030400020203" pitchFamily="34" charset="0"/>
              </a:rPr>
              <a:t>Concentre-se em seus pacientes, não no processo</a:t>
            </a:r>
            <a:r>
              <a:rPr dirty="0">
                <a:latin typeface="GE Inspira" panose="020F0603030400020203" pitchFamily="34" charset="0"/>
              </a:rPr>
              <a:t>.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048143" y="1566149"/>
            <a:ext cx="9223107" cy="2384307"/>
          </a:xfrm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 marR="5080">
              <a:lnSpc>
                <a:spcPct val="98900"/>
              </a:lnSpc>
              <a:spcBef>
                <a:spcPts val="155"/>
              </a:spcBef>
            </a:pPr>
            <a:r>
              <a:rPr sz="2450" b="1" dirty="0">
                <a:solidFill>
                  <a:srgbClr val="0072BC"/>
                </a:solidFill>
                <a:latin typeface="GE Inspira" panose="020F0603030400020203" pitchFamily="34" charset="0"/>
                <a:cs typeface="Arial"/>
              </a:rPr>
              <a:t>Definium Tempo Pro </a:t>
            </a:r>
            <a:r>
              <a:rPr lang="pt-BR" sz="1900" dirty="0">
                <a:solidFill>
                  <a:srgbClr val="001543"/>
                </a:solidFill>
                <a:latin typeface="GE Inspira" panose="020F0603030400020203" pitchFamily="34" charset="0"/>
                <a:cs typeface="Arial"/>
              </a:rPr>
              <a:t>possui 4 eixos de movimento motorizado que fornecem imagens altamente automatizadas e eficientes com posicionamento automático, </a:t>
            </a:r>
            <a:r>
              <a:rPr lang="pt-BR" sz="1900" dirty="0" err="1">
                <a:solidFill>
                  <a:srgbClr val="001543"/>
                </a:solidFill>
                <a:latin typeface="GE Inspira" panose="020F0603030400020203" pitchFamily="34" charset="0"/>
                <a:cs typeface="Arial"/>
              </a:rPr>
              <a:t>auto-rastreamento</a:t>
            </a:r>
            <a:r>
              <a:rPr lang="pt-BR" sz="1900" dirty="0">
                <a:solidFill>
                  <a:srgbClr val="001543"/>
                </a:solidFill>
                <a:latin typeface="GE Inspira" panose="020F0603030400020203" pitchFamily="34" charset="0"/>
                <a:cs typeface="Arial"/>
              </a:rPr>
              <a:t> e angulação automática para aplicações de imagem mais desafiadoras.
</a:t>
            </a:r>
            <a:endParaRPr sz="2200" dirty="0">
              <a:latin typeface="GE Inspira" panose="020F0603030400020203" pitchFamily="34" charset="0"/>
              <a:cs typeface="Arial"/>
            </a:endParaRPr>
          </a:p>
          <a:p>
            <a:pPr marL="12700" marR="535305">
              <a:lnSpc>
                <a:spcPct val="96600"/>
              </a:lnSpc>
            </a:pPr>
            <a:r>
              <a:rPr sz="2450" b="1" dirty="0">
                <a:solidFill>
                  <a:srgbClr val="0072BC"/>
                </a:solidFill>
                <a:latin typeface="GE Inspira" panose="020F0603030400020203" pitchFamily="34" charset="0"/>
                <a:cs typeface="Arial"/>
              </a:rPr>
              <a:t>Definium Tempo </a:t>
            </a:r>
            <a:r>
              <a:rPr lang="pt-BR" sz="2450" dirty="0">
                <a:latin typeface="GE Inspira" panose="020F0603030400020203" pitchFamily="34" charset="0"/>
                <a:cs typeface="Arial"/>
              </a:rPr>
              <a:t>Além disso, possui 2 eixos de movimento motorizado com </a:t>
            </a:r>
            <a:r>
              <a:rPr lang="pt-BR" sz="2450" dirty="0" err="1">
                <a:latin typeface="GE Inspira" panose="020F0603030400020203" pitchFamily="34" charset="0"/>
                <a:cs typeface="Arial"/>
              </a:rPr>
              <a:t>auto-rastreamento</a:t>
            </a:r>
            <a:r>
              <a:rPr lang="pt-BR" sz="2450" dirty="0">
                <a:latin typeface="GE Inspira" panose="020F0603030400020203" pitchFamily="34" charset="0"/>
                <a:cs typeface="Arial"/>
              </a:rPr>
              <a:t> e </a:t>
            </a:r>
            <a:r>
              <a:rPr lang="pt-BR" sz="2450" dirty="0" err="1">
                <a:latin typeface="GE Inspira" panose="020F0603030400020203" pitchFamily="34" charset="0"/>
                <a:cs typeface="Arial"/>
              </a:rPr>
              <a:t>auto-angulação</a:t>
            </a:r>
            <a:r>
              <a:rPr lang="pt-BR" sz="2450" dirty="0">
                <a:latin typeface="GE Inspira" panose="020F0603030400020203" pitchFamily="34" charset="0"/>
                <a:cs typeface="Arial"/>
              </a:rPr>
              <a:t> para auxiliar no posicionamento.</a:t>
            </a:r>
            <a:endParaRPr sz="1900" dirty="0">
              <a:latin typeface="GE Inspira" panose="020F0603030400020203" pitchFamily="34" charset="0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651717" y="9440050"/>
            <a:ext cx="4643723" cy="897746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38100" marR="30480">
              <a:lnSpc>
                <a:spcPct val="101299"/>
              </a:lnSpc>
              <a:spcBef>
                <a:spcPts val="65"/>
              </a:spcBef>
            </a:pPr>
            <a:r>
              <a:rPr lang="pt-BR" sz="1900" b="1" dirty="0">
                <a:solidFill>
                  <a:srgbClr val="001543"/>
                </a:solidFill>
                <a:latin typeface="GE Inspira" panose="020F0603030400020203" pitchFamily="34" charset="0"/>
                <a:cs typeface="Arial"/>
              </a:rPr>
              <a:t>Imagens de alta resolução de detectores </a:t>
            </a:r>
            <a:r>
              <a:rPr lang="pt-BR" sz="1900" b="1" dirty="0" err="1">
                <a:solidFill>
                  <a:srgbClr val="001543"/>
                </a:solidFill>
                <a:latin typeface="GE Inspira" panose="020F0603030400020203" pitchFamily="34" charset="0"/>
                <a:cs typeface="Arial"/>
              </a:rPr>
              <a:t>FLASHPad</a:t>
            </a:r>
            <a:r>
              <a:rPr lang="pt-BR" sz="1900" b="1" dirty="0">
                <a:solidFill>
                  <a:srgbClr val="001543"/>
                </a:solidFill>
                <a:latin typeface="GE Inspira" panose="020F0603030400020203" pitchFamily="34" charset="0"/>
                <a:cs typeface="Arial"/>
              </a:rPr>
              <a:t>™ HD de ponta 100 um
</a:t>
            </a:r>
            <a:endParaRPr sz="1900" dirty="0">
              <a:latin typeface="GE Inspira" panose="020F0603030400020203" pitchFamily="34" charset="0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227289" y="9418887"/>
            <a:ext cx="3063762" cy="119455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pt-BR" sz="1900" b="1" dirty="0">
                <a:solidFill>
                  <a:srgbClr val="001543"/>
                </a:solidFill>
                <a:latin typeface="GE Inspira" panose="020F0603030400020203" pitchFamily="34" charset="0"/>
                <a:cs typeface="Arial"/>
              </a:rPr>
              <a:t>Melhor interação do paciente com vídeo de transmissão ao vivo
</a:t>
            </a:r>
            <a:endParaRPr sz="1900" dirty="0">
              <a:latin typeface="GE Inspira" panose="020F0603030400020203" pitchFamily="34" charset="0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646394" y="9465680"/>
            <a:ext cx="0" cy="602615"/>
          </a:xfrm>
          <a:custGeom>
            <a:avLst/>
            <a:gdLst/>
            <a:ahLst/>
            <a:cxnLst/>
            <a:rect l="l" t="t" r="r" b="b"/>
            <a:pathLst>
              <a:path h="602615">
                <a:moveTo>
                  <a:pt x="0" y="0"/>
                </a:moveTo>
                <a:lnTo>
                  <a:pt x="0" y="602285"/>
                </a:lnTo>
              </a:path>
            </a:pathLst>
          </a:custGeom>
          <a:ln w="10470">
            <a:solidFill>
              <a:srgbClr val="0072BC"/>
            </a:solidFill>
          </a:ln>
        </p:spPr>
        <p:txBody>
          <a:bodyPr wrap="square" lIns="0" tIns="0" rIns="0" bIns="0" rtlCol="0"/>
          <a:lstStyle/>
          <a:p>
            <a:endParaRPr>
              <a:latin typeface="GE Inspira" panose="020F0603030400020203" pitchFamily="34" charset="0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3156984" y="9486843"/>
            <a:ext cx="0" cy="581660"/>
          </a:xfrm>
          <a:custGeom>
            <a:avLst/>
            <a:gdLst/>
            <a:ahLst/>
            <a:cxnLst/>
            <a:rect l="l" t="t" r="r" b="b"/>
            <a:pathLst>
              <a:path h="581659">
                <a:moveTo>
                  <a:pt x="0" y="0"/>
                </a:moveTo>
                <a:lnTo>
                  <a:pt x="0" y="581123"/>
                </a:lnTo>
              </a:path>
            </a:pathLst>
          </a:custGeom>
          <a:ln w="10470">
            <a:solidFill>
              <a:srgbClr val="0072BC"/>
            </a:solidFill>
          </a:ln>
        </p:spPr>
        <p:txBody>
          <a:bodyPr wrap="square" lIns="0" tIns="0" rIns="0" bIns="0" rtlCol="0"/>
          <a:lstStyle/>
          <a:p>
            <a:endParaRPr>
              <a:latin typeface="GE Inspira" panose="020F0603030400020203" pitchFamily="34" charset="0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0" y="739686"/>
            <a:ext cx="20104100" cy="8400415"/>
            <a:chOff x="0" y="739686"/>
            <a:chExt cx="20104100" cy="8400415"/>
          </a:xfrm>
        </p:grpSpPr>
        <p:sp>
          <p:nvSpPr>
            <p:cNvPr id="12" name="object 12"/>
            <p:cNvSpPr/>
            <p:nvPr/>
          </p:nvSpPr>
          <p:spPr>
            <a:xfrm>
              <a:off x="0" y="3965114"/>
              <a:ext cx="10203180" cy="5175250"/>
            </a:xfrm>
            <a:custGeom>
              <a:avLst/>
              <a:gdLst/>
              <a:ahLst/>
              <a:cxnLst/>
              <a:rect l="l" t="t" r="r" b="b"/>
              <a:pathLst>
                <a:path w="10203180" h="5175250">
                  <a:moveTo>
                    <a:pt x="10202830" y="0"/>
                  </a:moveTo>
                  <a:lnTo>
                    <a:pt x="0" y="0"/>
                  </a:lnTo>
                  <a:lnTo>
                    <a:pt x="0" y="5174805"/>
                  </a:lnTo>
                  <a:lnTo>
                    <a:pt x="10202830" y="5174805"/>
                  </a:lnTo>
                  <a:lnTo>
                    <a:pt x="10202830" y="0"/>
                  </a:lnTo>
                  <a:close/>
                </a:path>
              </a:pathLst>
            </a:custGeom>
            <a:solidFill>
              <a:srgbClr val="0072BC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16730" y="739686"/>
              <a:ext cx="9687369" cy="8262395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977839" y="3836931"/>
            <a:ext cx="9031221" cy="4786566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38100"/>
            <a:r>
              <a:rPr lang="pt-BR" b="1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Automatizar o fluxo de trabalho
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Posicionamento automático* para ajudar a acelerar o fluxo de trabalho e reduzir a tensão sobre o tecnólogo
Câmera de transmissão ao vivo 3D incluída para permitir o monitoramento do paciente na estação de trabalho do operador
</a:t>
            </a:r>
            <a:r>
              <a:rPr lang="pt-BR" sz="1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Intelligent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 Workflow </a:t>
            </a:r>
            <a:r>
              <a:rPr lang="pt-BR" sz="1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Suite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,* utilizando a tecnologia de câmera 3D para produzir imagens mais consistentes, evitando raios-X repetidos
</a:t>
            </a:r>
            <a:r>
              <a:rPr lang="pl-PL" b="1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Aumentar a confiança diagnóstica
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Helix™ 2.1 processamento avançado de imagem, com IA no dispositivo para brilho automatizado e contraste, independentemente de variações na dose, posicionamento do paciente, campo de visão e implantes metálicos
Auto </a:t>
            </a:r>
            <a:r>
              <a:rPr lang="pt-BR" sz="1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Image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 Paste* aprimorado com </a:t>
            </a:r>
            <a:r>
              <a:rPr lang="pt-BR" sz="1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AutoSpine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® para costuras rápidas e precisas para criar imagens longas
A Subtração de Energia Dupla* pode ajudar a eliminar obstruções de ossos </a:t>
            </a:r>
            <a:r>
              <a:rPr lang="pt-BR" sz="1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sobrellying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, ao mesmo tempo em que fornece informações adicionais sobre calcificações
</a:t>
            </a:r>
            <a:r>
              <a:rPr lang="pt-BR" b="1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Faça a imagem funcionar para você
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Configurações otimizadas da sala permitem instalação em alturas de teto baixo e em salas pequenas
Downloads remotos de software permitem atualizações simplificadas de qualidade e segurança cibernética
A análise de repetição/rejeição no dispositivo permite que imagens repetidas ou rejeitadas sejam capturadas e categorizadas pelo tecnólogo para que medidas corretivas possam ser tomadas
Aplicativos de serviço conectados fornecem suporte que nunca dorme, otimizam a utilização de ativos com análises do </a:t>
            </a:r>
            <a:r>
              <a:rPr lang="pt-BR" sz="1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iCenter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™* e evitam o tempo de inatividade não planejado com o serviço remoto </a:t>
            </a:r>
            <a:r>
              <a:rPr lang="pt-BR" sz="1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InSite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™ </a:t>
            </a:r>
            <a:r>
              <a:rPr lang="pt-BR" sz="1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OnWatch</a:t>
            </a:r>
            <a:r>
              <a:rPr lang="pt-BR" sz="1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™
</a:t>
            </a:r>
            <a:r>
              <a:rPr sz="675" baseline="30864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*</a:t>
            </a:r>
            <a:r>
              <a:rPr sz="8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Denotes optional feature</a:t>
            </a:r>
            <a:endParaRPr sz="800" dirty="0">
              <a:latin typeface="GE Inspira" panose="020F0603030400020203" pitchFamily="34" charset="0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0" y="10376647"/>
            <a:ext cx="20104100" cy="932180"/>
          </a:xfrm>
          <a:custGeom>
            <a:avLst/>
            <a:gdLst/>
            <a:ahLst/>
            <a:cxnLst/>
            <a:rect l="l" t="t" r="r" b="b"/>
            <a:pathLst>
              <a:path w="20104100" h="932179">
                <a:moveTo>
                  <a:pt x="20104099" y="0"/>
                </a:moveTo>
                <a:lnTo>
                  <a:pt x="0" y="0"/>
                </a:lnTo>
                <a:lnTo>
                  <a:pt x="0" y="931908"/>
                </a:lnTo>
                <a:lnTo>
                  <a:pt x="20104099" y="931908"/>
                </a:lnTo>
                <a:lnTo>
                  <a:pt x="20104099" y="0"/>
                </a:lnTo>
                <a:close/>
              </a:path>
            </a:pathLst>
          </a:custGeom>
          <a:solidFill>
            <a:srgbClr val="001543"/>
          </a:solidFill>
        </p:spPr>
        <p:txBody>
          <a:bodyPr wrap="square" lIns="0" tIns="0" rIns="0" bIns="0" rtlCol="0"/>
          <a:lstStyle/>
          <a:p>
            <a:endParaRPr>
              <a:latin typeface="GE Inspira" panose="020F0603030400020203" pitchFamily="34" charset="0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048143" y="10746678"/>
            <a:ext cx="7828280" cy="47320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86995" marR="59055" indent="-74930">
              <a:lnSpc>
                <a:spcPct val="100000"/>
              </a:lnSpc>
              <a:spcBef>
                <a:spcPts val="90"/>
              </a:spcBef>
            </a:pPr>
            <a:r>
              <a:rPr sz="75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©2021 General Electric Company. All rights reserved. GE Healthcare reserves the right to make changes in specifications and features shown herein, or discontinue the product described at any</a:t>
            </a:r>
            <a:r>
              <a:rPr lang="pt-BR" sz="75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 </a:t>
            </a:r>
            <a:r>
              <a:rPr sz="75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time without notice or obligation. Contact your GE Healthcare representative for the most current information. GE, the GE Monogram, Definium, Helix, iCenter, InSite, OnWatch, and </a:t>
            </a:r>
            <a:r>
              <a:rPr sz="75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FlashPad</a:t>
            </a:r>
            <a:r>
              <a:rPr sz="75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 are</a:t>
            </a:r>
            <a:r>
              <a:rPr lang="pt-BR" sz="75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 </a:t>
            </a:r>
            <a:r>
              <a:rPr sz="75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trademarks and AutoSpine is a registered trademark of General Electric Company. GE Healthcare, a division of General Electric Company. GE Medical Systems, Inc., doing business as GE Healthcare.</a:t>
            </a:r>
            <a:endParaRPr sz="750" dirty="0">
              <a:latin typeface="GE Inspira" panose="020F0603030400020203" pitchFamily="34" charset="0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211238" y="10844352"/>
            <a:ext cx="831412" cy="10066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5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JB05906US</a:t>
            </a:r>
            <a:endParaRPr sz="550" dirty="0">
              <a:latin typeface="GE Inspira" panose="020F0603030400020203" pitchFamily="34" charset="0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318849" y="10509098"/>
            <a:ext cx="5648601" cy="809196"/>
          </a:xfrm>
          <a:prstGeom prst="rect">
            <a:avLst/>
          </a:prstGeom>
        </p:spPr>
        <p:txBody>
          <a:bodyPr vert="horz" wrap="square" lIns="0" tIns="39370" rIns="0" bIns="0" rtlCol="0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310"/>
              </a:spcBef>
            </a:pPr>
            <a:r>
              <a:rPr lang="pt-BR" sz="1700" b="1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Para obter mais informações sobre a Série </a:t>
            </a:r>
            <a:r>
              <a:rPr lang="pt-BR" sz="1700" b="1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Definium</a:t>
            </a:r>
            <a:r>
              <a:rPr lang="pt-BR" sz="1700" b="1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 Tempo, entre em contato com o representante da GE Healthcare.
</a:t>
            </a:r>
            <a:endParaRPr sz="1700" dirty="0">
              <a:latin typeface="GE Inspira" panose="020F0603030400020203" pitchFamily="34" charset="0"/>
              <a:cs typeface="Arial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12725189" y="10596843"/>
            <a:ext cx="387350" cy="387350"/>
            <a:chOff x="12725189" y="10596843"/>
            <a:chExt cx="387350" cy="387350"/>
          </a:xfrm>
        </p:grpSpPr>
        <p:sp>
          <p:nvSpPr>
            <p:cNvPr id="20" name="object 20"/>
            <p:cNvSpPr/>
            <p:nvPr/>
          </p:nvSpPr>
          <p:spPr>
            <a:xfrm>
              <a:off x="12725189" y="10596843"/>
              <a:ext cx="387350" cy="387350"/>
            </a:xfrm>
            <a:custGeom>
              <a:avLst/>
              <a:gdLst/>
              <a:ahLst/>
              <a:cxnLst/>
              <a:rect l="l" t="t" r="r" b="b"/>
              <a:pathLst>
                <a:path w="387350" h="387350">
                  <a:moveTo>
                    <a:pt x="193648" y="0"/>
                  </a:moveTo>
                  <a:lnTo>
                    <a:pt x="149246" y="5114"/>
                  </a:lnTo>
                  <a:lnTo>
                    <a:pt x="108486" y="19682"/>
                  </a:lnTo>
                  <a:lnTo>
                    <a:pt x="72531" y="42542"/>
                  </a:lnTo>
                  <a:lnTo>
                    <a:pt x="42542" y="72531"/>
                  </a:lnTo>
                  <a:lnTo>
                    <a:pt x="19682" y="108486"/>
                  </a:lnTo>
                  <a:lnTo>
                    <a:pt x="5114" y="149246"/>
                  </a:lnTo>
                  <a:lnTo>
                    <a:pt x="0" y="193648"/>
                  </a:lnTo>
                  <a:lnTo>
                    <a:pt x="5114" y="238050"/>
                  </a:lnTo>
                  <a:lnTo>
                    <a:pt x="19682" y="278810"/>
                  </a:lnTo>
                  <a:lnTo>
                    <a:pt x="42542" y="314766"/>
                  </a:lnTo>
                  <a:lnTo>
                    <a:pt x="72531" y="344754"/>
                  </a:lnTo>
                  <a:lnTo>
                    <a:pt x="108486" y="367614"/>
                  </a:lnTo>
                  <a:lnTo>
                    <a:pt x="149246" y="382182"/>
                  </a:lnTo>
                  <a:lnTo>
                    <a:pt x="193648" y="387297"/>
                  </a:lnTo>
                  <a:lnTo>
                    <a:pt x="238050" y="382182"/>
                  </a:lnTo>
                  <a:lnTo>
                    <a:pt x="278810" y="367614"/>
                  </a:lnTo>
                  <a:lnTo>
                    <a:pt x="314766" y="344754"/>
                  </a:lnTo>
                  <a:lnTo>
                    <a:pt x="344754" y="314766"/>
                  </a:lnTo>
                  <a:lnTo>
                    <a:pt x="367614" y="278810"/>
                  </a:lnTo>
                  <a:lnTo>
                    <a:pt x="382182" y="238050"/>
                  </a:lnTo>
                  <a:lnTo>
                    <a:pt x="387297" y="193648"/>
                  </a:lnTo>
                  <a:lnTo>
                    <a:pt x="382182" y="149246"/>
                  </a:lnTo>
                  <a:lnTo>
                    <a:pt x="367614" y="108486"/>
                  </a:lnTo>
                  <a:lnTo>
                    <a:pt x="344754" y="72531"/>
                  </a:lnTo>
                  <a:lnTo>
                    <a:pt x="314766" y="42542"/>
                  </a:lnTo>
                  <a:lnTo>
                    <a:pt x="278810" y="19682"/>
                  </a:lnTo>
                  <a:lnTo>
                    <a:pt x="238050" y="5114"/>
                  </a:lnTo>
                  <a:lnTo>
                    <a:pt x="19364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818808" y="10664480"/>
              <a:ext cx="201037" cy="2505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548</Words>
  <Application>Microsoft Office PowerPoint</Application>
  <PresentationFormat>Personalizar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Arial</vt:lpstr>
      <vt:lpstr>Calibri</vt:lpstr>
      <vt:lpstr>GE Inspira</vt:lpstr>
      <vt:lpstr>Office Theme</vt:lpstr>
      <vt:lpstr>Definium™ Tempo Sua assistente pessoal no laboratório de radiologia.
</vt:lpstr>
      <vt:lpstr>Definium Tempo: Concentre-se em seus pacientes, não no processo.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Definium™ Tempo Your personal assistant in the radiology lab.</dc:title>
  <dc:creator>Ieasu Tokugawa</dc:creator>
  <cp:lastModifiedBy>Ieasu Tokugawa</cp:lastModifiedBy>
  <cp:revision>8</cp:revision>
  <dcterms:created xsi:type="dcterms:W3CDTF">2022-10-29T14:58:29Z</dcterms:created>
  <dcterms:modified xsi:type="dcterms:W3CDTF">2022-11-02T17:49:42Z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2022-10-29T00:00:00Z</vt:filetime>
  </property>
</Properties>
</file>